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3"/>
  </p:notesMasterIdLst>
  <p:sldIdLst>
    <p:sldId id="257" r:id="rId2"/>
    <p:sldId id="260" r:id="rId3"/>
    <p:sldId id="263" r:id="rId4"/>
    <p:sldId id="261" r:id="rId5"/>
    <p:sldId id="265" r:id="rId6"/>
    <p:sldId id="262" r:id="rId7"/>
    <p:sldId id="266" r:id="rId8"/>
    <p:sldId id="264" r:id="rId9"/>
    <p:sldId id="259" r:id="rId10"/>
    <p:sldId id="258" r:id="rId11"/>
    <p:sldId id="256" r:id="rId12"/>
    <p:sldId id="268" r:id="rId13"/>
    <p:sldId id="269" r:id="rId14"/>
    <p:sldId id="271" r:id="rId15"/>
    <p:sldId id="273" r:id="rId16"/>
    <p:sldId id="274" r:id="rId17"/>
    <p:sldId id="270" r:id="rId18"/>
    <p:sldId id="275" r:id="rId19"/>
    <p:sldId id="272" r:id="rId20"/>
    <p:sldId id="267" r:id="rId21"/>
    <p:sldId id="277" r:id="rId22"/>
    <p:sldId id="279" r:id="rId23"/>
    <p:sldId id="281" r:id="rId24"/>
    <p:sldId id="278" r:id="rId25"/>
    <p:sldId id="282" r:id="rId26"/>
    <p:sldId id="283" r:id="rId27"/>
    <p:sldId id="280" r:id="rId28"/>
    <p:sldId id="284" r:id="rId29"/>
    <p:sldId id="286" r:id="rId30"/>
    <p:sldId id="289" r:id="rId31"/>
    <p:sldId id="276" r:id="rId32"/>
    <p:sldId id="291" r:id="rId33"/>
    <p:sldId id="288" r:id="rId34"/>
    <p:sldId id="285" r:id="rId35"/>
    <p:sldId id="292" r:id="rId36"/>
    <p:sldId id="290" r:id="rId37"/>
    <p:sldId id="293" r:id="rId38"/>
    <p:sldId id="287" r:id="rId39"/>
    <p:sldId id="294" r:id="rId40"/>
    <p:sldId id="297" r:id="rId41"/>
    <p:sldId id="298" r:id="rId42"/>
    <p:sldId id="295" r:id="rId43"/>
    <p:sldId id="300" r:id="rId44"/>
    <p:sldId id="301" r:id="rId45"/>
    <p:sldId id="296" r:id="rId46"/>
    <p:sldId id="302" r:id="rId47"/>
    <p:sldId id="299" r:id="rId48"/>
    <p:sldId id="304" r:id="rId49"/>
    <p:sldId id="303" r:id="rId50"/>
    <p:sldId id="307" r:id="rId51"/>
    <p:sldId id="309" r:id="rId52"/>
    <p:sldId id="310" r:id="rId53"/>
    <p:sldId id="305" r:id="rId54"/>
    <p:sldId id="308" r:id="rId55"/>
    <p:sldId id="312" r:id="rId56"/>
    <p:sldId id="306" r:id="rId57"/>
    <p:sldId id="314" r:id="rId58"/>
    <p:sldId id="311" r:id="rId59"/>
    <p:sldId id="315" r:id="rId60"/>
    <p:sldId id="316" r:id="rId61"/>
    <p:sldId id="317" r:id="rId62"/>
    <p:sldId id="313" r:id="rId63"/>
    <p:sldId id="319" r:id="rId64"/>
    <p:sldId id="321" r:id="rId65"/>
    <p:sldId id="318" r:id="rId66"/>
    <p:sldId id="322" r:id="rId67"/>
    <p:sldId id="320" r:id="rId68"/>
    <p:sldId id="324" r:id="rId69"/>
    <p:sldId id="326" r:id="rId70"/>
    <p:sldId id="323" r:id="rId71"/>
    <p:sldId id="325" r:id="rId72"/>
    <p:sldId id="328" r:id="rId73"/>
    <p:sldId id="331" r:id="rId74"/>
    <p:sldId id="327" r:id="rId75"/>
    <p:sldId id="332" r:id="rId76"/>
    <p:sldId id="333" r:id="rId77"/>
    <p:sldId id="329" r:id="rId78"/>
    <p:sldId id="335" r:id="rId79"/>
    <p:sldId id="330" r:id="rId80"/>
    <p:sldId id="334" r:id="rId81"/>
    <p:sldId id="336" r:id="rId8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34611" autoAdjust="0"/>
    <p:restoredTop sz="86404" autoAdjust="0"/>
  </p:normalViewPr>
  <p:slideViewPr>
    <p:cSldViewPr snapToGrid="0">
      <p:cViewPr varScale="1">
        <p:scale>
          <a:sx n="78" d="100"/>
          <a:sy n="78" d="100"/>
        </p:scale>
        <p:origin x="11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344"/>
    </p:cViewPr>
  </p:sorterViewPr>
  <p:notesViewPr>
    <p:cSldViewPr snapToGrid="0">
      <p:cViewPr varScale="1">
        <p:scale>
          <a:sx n="70" d="100"/>
          <a:sy n="70" d="100"/>
        </p:scale>
        <p:origin x="323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16EBD-A424-421C-9C06-D36412DEECD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21597-ECAF-401C-86BE-8BD21BCD4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18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21597-ECAF-401C-86BE-8BD21BCD4F1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42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2</a:t>
            </a:r>
            <a:r>
              <a:rPr lang="en-US" sz="14000" dirty="0" smtClean="0"/>
              <a:t> + 1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61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3 + 1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41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1 + 1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33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4</a:t>
            </a:r>
            <a:r>
              <a:rPr lang="en-US" sz="14000" dirty="0" smtClean="0"/>
              <a:t> + 2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74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5</a:t>
            </a:r>
            <a:r>
              <a:rPr lang="en-US" sz="14000" dirty="0" smtClean="0"/>
              <a:t> + 2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03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7</a:t>
            </a:r>
            <a:r>
              <a:rPr lang="en-US" sz="14000" dirty="0" smtClean="0"/>
              <a:t> + 2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904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9</a:t>
            </a:r>
            <a:r>
              <a:rPr lang="en-US" sz="14000" dirty="0" smtClean="0"/>
              <a:t> + 2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32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1 + 3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96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6</a:t>
            </a:r>
            <a:r>
              <a:rPr lang="en-US" sz="14000" dirty="0" smtClean="0"/>
              <a:t> + 2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9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2</a:t>
            </a:r>
            <a:r>
              <a:rPr lang="en-US" sz="14000" dirty="0" smtClean="0"/>
              <a:t> + 3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72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+ 2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54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5</a:t>
            </a:r>
            <a:r>
              <a:rPr lang="en-US" sz="14000" dirty="0" smtClean="0"/>
              <a:t> + 1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04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3 + 2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51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4</a:t>
            </a:r>
            <a:r>
              <a:rPr lang="en-US" sz="14000" dirty="0" smtClean="0"/>
              <a:t> + 3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95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6</a:t>
            </a:r>
            <a:r>
              <a:rPr lang="en-US" sz="14000" dirty="0" smtClean="0"/>
              <a:t> + 3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992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+ 3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8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5</a:t>
            </a:r>
            <a:r>
              <a:rPr lang="en-US" sz="14000" dirty="0" smtClean="0"/>
              <a:t> + 3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0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9</a:t>
            </a:r>
            <a:r>
              <a:rPr lang="en-US" sz="14000" dirty="0" smtClean="0"/>
              <a:t> + 3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62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1 + 4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55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7</a:t>
            </a:r>
            <a:r>
              <a:rPr lang="en-US" sz="14000" dirty="0" smtClean="0"/>
              <a:t> + 3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87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2</a:t>
            </a:r>
            <a:r>
              <a:rPr lang="en-US" sz="14000" dirty="0" smtClean="0"/>
              <a:t> + 4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63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4</a:t>
            </a:r>
            <a:r>
              <a:rPr lang="en-US" sz="14000" dirty="0" smtClean="0"/>
              <a:t> + 4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82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+ 1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695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7</a:t>
            </a:r>
            <a:r>
              <a:rPr lang="en-US" sz="14000" dirty="0" smtClean="0"/>
              <a:t> + 4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83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3 + 3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07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9</a:t>
            </a:r>
            <a:r>
              <a:rPr lang="en-US" sz="14000" dirty="0" smtClean="0"/>
              <a:t> + 4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29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6</a:t>
            </a:r>
            <a:r>
              <a:rPr lang="en-US" sz="14000" dirty="0" smtClean="0"/>
              <a:t> + 4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65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3 + 4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45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1 + 5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07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+ 4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35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2</a:t>
            </a:r>
            <a:r>
              <a:rPr lang="en-US" sz="14000" dirty="0" smtClean="0"/>
              <a:t> + 5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03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5</a:t>
            </a:r>
            <a:r>
              <a:rPr lang="en-US" sz="14000" dirty="0" smtClean="0"/>
              <a:t> + 4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3 + 5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71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6</a:t>
            </a:r>
            <a:r>
              <a:rPr lang="en-US" sz="14000" dirty="0" smtClean="0"/>
              <a:t> + 1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71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6</a:t>
            </a:r>
            <a:r>
              <a:rPr lang="en-US" sz="14000" dirty="0" smtClean="0"/>
              <a:t> + 5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81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7</a:t>
            </a:r>
            <a:r>
              <a:rPr lang="en-US" sz="14000" dirty="0" smtClean="0"/>
              <a:t> + 5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2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4</a:t>
            </a:r>
            <a:r>
              <a:rPr lang="en-US" sz="14000" dirty="0" smtClean="0"/>
              <a:t> + 5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547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9</a:t>
            </a:r>
            <a:r>
              <a:rPr lang="en-US" sz="14000" dirty="0" smtClean="0"/>
              <a:t> + 5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18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1 + 6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81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5</a:t>
            </a:r>
            <a:r>
              <a:rPr lang="en-US" sz="14000" dirty="0" smtClean="0"/>
              <a:t> + 5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47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2</a:t>
            </a:r>
            <a:r>
              <a:rPr lang="en-US" sz="14000" dirty="0" smtClean="0"/>
              <a:t> + 6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44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+ 5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4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4</a:t>
            </a:r>
            <a:r>
              <a:rPr lang="en-US" sz="14000" dirty="0" smtClean="0"/>
              <a:t> + 6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27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3 + 6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36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1 + 2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92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7</a:t>
            </a:r>
            <a:r>
              <a:rPr lang="en-US" sz="14000" dirty="0" smtClean="0"/>
              <a:t> + 6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33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9</a:t>
            </a:r>
            <a:r>
              <a:rPr lang="en-US" sz="14000" dirty="0" smtClean="0"/>
              <a:t> + 6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91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1 + 7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79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5</a:t>
            </a:r>
            <a:r>
              <a:rPr lang="en-US" sz="14000" dirty="0" smtClean="0"/>
              <a:t> + 6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06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+ 6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79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3 + 7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0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6</a:t>
            </a:r>
            <a:r>
              <a:rPr lang="en-US" sz="14000" dirty="0" smtClean="0"/>
              <a:t> + 6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63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5</a:t>
            </a:r>
            <a:r>
              <a:rPr lang="en-US" sz="14000" dirty="0" smtClean="0"/>
              <a:t> + 7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90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2</a:t>
            </a:r>
            <a:r>
              <a:rPr lang="en-US" sz="14000" dirty="0" smtClean="0"/>
              <a:t> + 7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7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6</a:t>
            </a:r>
            <a:r>
              <a:rPr lang="en-US" sz="14000" dirty="0" smtClean="0"/>
              <a:t> + 7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44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7</a:t>
            </a:r>
            <a:r>
              <a:rPr lang="en-US" sz="14000" dirty="0" smtClean="0"/>
              <a:t> + 1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39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7</a:t>
            </a:r>
            <a:r>
              <a:rPr lang="en-US" sz="14000" dirty="0" smtClean="0"/>
              <a:t> + 7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82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+ 7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54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4</a:t>
            </a:r>
            <a:r>
              <a:rPr lang="en-US" sz="14000" dirty="0" smtClean="0"/>
              <a:t> + 7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67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1 + 8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7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3 + 8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23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9</a:t>
            </a:r>
            <a:r>
              <a:rPr lang="en-US" sz="14000" dirty="0" smtClean="0"/>
              <a:t> + 7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58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4</a:t>
            </a:r>
            <a:r>
              <a:rPr lang="en-US" sz="14000" dirty="0" smtClean="0"/>
              <a:t> + 8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99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2</a:t>
            </a:r>
            <a:r>
              <a:rPr lang="en-US" sz="14000" dirty="0" smtClean="0"/>
              <a:t> + 8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023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6</a:t>
            </a:r>
            <a:r>
              <a:rPr lang="en-US" sz="14000" dirty="0" smtClean="0"/>
              <a:t> + 8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53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+ 8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59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2</a:t>
            </a:r>
            <a:r>
              <a:rPr lang="en-US" sz="14000" dirty="0" smtClean="0"/>
              <a:t> + 2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55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5</a:t>
            </a:r>
            <a:r>
              <a:rPr lang="en-US" sz="14000" dirty="0" smtClean="0"/>
              <a:t> + 8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29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7</a:t>
            </a:r>
            <a:r>
              <a:rPr lang="en-US" sz="14000" dirty="0" smtClean="0"/>
              <a:t> + 8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6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1 + 9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91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4</a:t>
            </a:r>
            <a:r>
              <a:rPr lang="en-US" sz="14000" dirty="0" smtClean="0"/>
              <a:t> + 9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95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9</a:t>
            </a:r>
            <a:r>
              <a:rPr lang="en-US" sz="14000" dirty="0" smtClean="0"/>
              <a:t> + 8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96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5</a:t>
            </a:r>
            <a:r>
              <a:rPr lang="en-US" sz="14000" dirty="0" smtClean="0"/>
              <a:t> + 9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28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6</a:t>
            </a:r>
            <a:r>
              <a:rPr lang="en-US" sz="14000" dirty="0" smtClean="0"/>
              <a:t> + 9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79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2</a:t>
            </a:r>
            <a:r>
              <a:rPr lang="en-US" sz="14000" dirty="0" smtClean="0"/>
              <a:t> + 9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73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+ 9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7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3 + 9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60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9</a:t>
            </a:r>
            <a:r>
              <a:rPr lang="en-US" sz="14000" dirty="0" smtClean="0"/>
              <a:t> + 1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54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7</a:t>
            </a:r>
            <a:r>
              <a:rPr lang="en-US" sz="14000" dirty="0" smtClean="0"/>
              <a:t> + 9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36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9</a:t>
            </a:r>
            <a:r>
              <a:rPr lang="en-US" sz="14000" dirty="0" smtClean="0"/>
              <a:t> </a:t>
            </a:r>
            <a:r>
              <a:rPr lang="en-US" sz="14000" smtClean="0"/>
              <a:t>+ 9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14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4</a:t>
            </a:r>
            <a:r>
              <a:rPr lang="en-US" sz="14000" dirty="0" smtClean="0"/>
              <a:t> + 1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55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</TotalTime>
  <Words>325</Words>
  <Application>Microsoft Office PowerPoint</Application>
  <PresentationFormat>Widescreen</PresentationFormat>
  <Paragraphs>82</Paragraphs>
  <Slides>81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6" baseType="lpstr">
      <vt:lpstr>Arial</vt:lpstr>
      <vt:lpstr>Calibri</vt:lpstr>
      <vt:lpstr>Century Gothic</vt:lpstr>
      <vt:lpstr>Wingdings 3</vt:lpstr>
      <vt:lpstr>Ion Boardroom</vt:lpstr>
      <vt:lpstr>2 + 1 =</vt:lpstr>
      <vt:lpstr>5 + 1 =</vt:lpstr>
      <vt:lpstr>8 + 1 =</vt:lpstr>
      <vt:lpstr>6 + 1 =</vt:lpstr>
      <vt:lpstr>1 + 2 =</vt:lpstr>
      <vt:lpstr>7 + 1 =</vt:lpstr>
      <vt:lpstr>2 + 2 =</vt:lpstr>
      <vt:lpstr>9 + 1 =</vt:lpstr>
      <vt:lpstr>4 + 1 =</vt:lpstr>
      <vt:lpstr>3 + 1 =</vt:lpstr>
      <vt:lpstr>1 + 1 =</vt:lpstr>
      <vt:lpstr>4 + 2 =</vt:lpstr>
      <vt:lpstr>5 + 2 =</vt:lpstr>
      <vt:lpstr>7 + 2 =</vt:lpstr>
      <vt:lpstr>9 + 2 =</vt:lpstr>
      <vt:lpstr>1 + 3 =</vt:lpstr>
      <vt:lpstr>6 + 2 =</vt:lpstr>
      <vt:lpstr>2 + 3 =</vt:lpstr>
      <vt:lpstr>8 + 2 =</vt:lpstr>
      <vt:lpstr>3 + 2 =</vt:lpstr>
      <vt:lpstr>4 + 3 =</vt:lpstr>
      <vt:lpstr>6 + 3 =</vt:lpstr>
      <vt:lpstr>8 + 3 =</vt:lpstr>
      <vt:lpstr>5 + 3 =</vt:lpstr>
      <vt:lpstr>9 + 3 =</vt:lpstr>
      <vt:lpstr>1 + 4 =</vt:lpstr>
      <vt:lpstr>7 + 3 =</vt:lpstr>
      <vt:lpstr>2 + 4 =</vt:lpstr>
      <vt:lpstr>4 + 4 =</vt:lpstr>
      <vt:lpstr>7 + 4 =</vt:lpstr>
      <vt:lpstr>3 + 3 =</vt:lpstr>
      <vt:lpstr>9 + 4 =</vt:lpstr>
      <vt:lpstr>6 + 4 =</vt:lpstr>
      <vt:lpstr>3 + 4 =</vt:lpstr>
      <vt:lpstr>1 + 5 =</vt:lpstr>
      <vt:lpstr>8 + 4 =</vt:lpstr>
      <vt:lpstr>2 + 5 =</vt:lpstr>
      <vt:lpstr>5 + 4 =</vt:lpstr>
      <vt:lpstr>3 + 5 =</vt:lpstr>
      <vt:lpstr>6 + 5 =</vt:lpstr>
      <vt:lpstr>7 + 5 =</vt:lpstr>
      <vt:lpstr>4 + 5 =</vt:lpstr>
      <vt:lpstr>9 + 5 =</vt:lpstr>
      <vt:lpstr>1 + 6 =</vt:lpstr>
      <vt:lpstr>5 + 5 =</vt:lpstr>
      <vt:lpstr>2 + 6 =</vt:lpstr>
      <vt:lpstr>8 + 5 =</vt:lpstr>
      <vt:lpstr>4 + 6 =</vt:lpstr>
      <vt:lpstr>3 + 6 =</vt:lpstr>
      <vt:lpstr>7 + 6 =</vt:lpstr>
      <vt:lpstr>9 + 6 =</vt:lpstr>
      <vt:lpstr>1 + 7 =</vt:lpstr>
      <vt:lpstr>5 + 6 =</vt:lpstr>
      <vt:lpstr>8 + 6 =</vt:lpstr>
      <vt:lpstr>3 + 7 =</vt:lpstr>
      <vt:lpstr>6 + 6 =</vt:lpstr>
      <vt:lpstr>5 + 7 =</vt:lpstr>
      <vt:lpstr>2 + 7 =</vt:lpstr>
      <vt:lpstr>6 + 7 =</vt:lpstr>
      <vt:lpstr>7 + 7 =</vt:lpstr>
      <vt:lpstr>8 + 7 =</vt:lpstr>
      <vt:lpstr>4 + 7 =</vt:lpstr>
      <vt:lpstr>1 + 8 =</vt:lpstr>
      <vt:lpstr>3 + 8 =</vt:lpstr>
      <vt:lpstr>9 + 7 =</vt:lpstr>
      <vt:lpstr>4 + 8 =</vt:lpstr>
      <vt:lpstr>2 + 8 =</vt:lpstr>
      <vt:lpstr>6 + 8 =</vt:lpstr>
      <vt:lpstr>8 + 8 =</vt:lpstr>
      <vt:lpstr>5 + 8 =</vt:lpstr>
      <vt:lpstr>7 + 8 =</vt:lpstr>
      <vt:lpstr>1 + 9 =</vt:lpstr>
      <vt:lpstr>4 + 9 =</vt:lpstr>
      <vt:lpstr>9 + 8 =</vt:lpstr>
      <vt:lpstr>5 + 9 =</vt:lpstr>
      <vt:lpstr>6 + 9 =</vt:lpstr>
      <vt:lpstr>2 + 9 =</vt:lpstr>
      <vt:lpstr>8 + 9 =</vt:lpstr>
      <vt:lpstr>3 + 9 =</vt:lpstr>
      <vt:lpstr>7 + 9 =</vt:lpstr>
      <vt:lpstr>9 + 9 =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+ 1 =</dc:title>
  <dc:creator>James Goble</dc:creator>
  <cp:lastModifiedBy>James Goble</cp:lastModifiedBy>
  <cp:revision>3</cp:revision>
  <dcterms:created xsi:type="dcterms:W3CDTF">2015-09-18T05:24:24Z</dcterms:created>
  <dcterms:modified xsi:type="dcterms:W3CDTF">2015-09-22T05:02:16Z</dcterms:modified>
</cp:coreProperties>
</file>