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2" r:id="rId29"/>
    <p:sldId id="283" r:id="rId30"/>
    <p:sldId id="285" r:id="rId31"/>
    <p:sldId id="284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1" r:id="rId136"/>
    <p:sldId id="407" r:id="rId137"/>
    <p:sldId id="392" r:id="rId138"/>
    <p:sldId id="393" r:id="rId139"/>
    <p:sldId id="394" r:id="rId140"/>
    <p:sldId id="395" r:id="rId141"/>
    <p:sldId id="396" r:id="rId142"/>
    <p:sldId id="408" r:id="rId143"/>
    <p:sldId id="409" r:id="rId144"/>
    <p:sldId id="410" r:id="rId145"/>
    <p:sldId id="411" r:id="rId146"/>
    <p:sldId id="412" r:id="rId147"/>
    <p:sldId id="402" r:id="rId148"/>
    <p:sldId id="403" r:id="rId149"/>
    <p:sldId id="404" r:id="rId150"/>
    <p:sldId id="405" r:id="rId151"/>
    <p:sldId id="406" r:id="rId1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viewProps" Target="viewProps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7E8DE7F-19A5-471E-90EF-2BF33B2D372F}" type="datetimeFigureOut">
              <a:rPr lang="en-US" smtClean="0"/>
              <a:t>11/7/2014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2F87C6-D25A-438D-A964-7884BB3899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i="1" dirty="0" smtClean="0"/>
              <a:t>Daily </a:t>
            </a:r>
            <a:r>
              <a:rPr lang="en-US" sz="4800" b="1" i="1" dirty="0" smtClean="0"/>
              <a:t>Language</a:t>
            </a:r>
            <a:br>
              <a:rPr lang="en-US" sz="4800" b="1" i="1" dirty="0" smtClean="0"/>
            </a:br>
            <a:r>
              <a:rPr lang="en-US" sz="4800" b="1" i="1" dirty="0" smtClean="0"/>
              <a:t>Activities</a:t>
            </a:r>
            <a:endParaRPr lang="en-US" sz="4800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5526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2,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What fun I had at your </a:t>
            </a:r>
            <a:r>
              <a:rPr lang="en-US" sz="3600" dirty="0" err="1" smtClean="0"/>
              <a:t>hom</a:t>
            </a:r>
            <a:r>
              <a:rPr lang="en-US" sz="3600" dirty="0" smtClean="0"/>
              <a:t>? call me soon. Let’s play together another day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926957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Cam </a:t>
            </a:r>
            <a:r>
              <a:rPr lang="en-US" sz="3600" dirty="0" err="1" smtClean="0"/>
              <a:t>builded</a:t>
            </a:r>
            <a:r>
              <a:rPr lang="en-US" sz="3600" dirty="0" smtClean="0"/>
              <a:t> a clubhouse. Cam has did a good job.  I have ate lunch.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3079741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5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On Friday I road my bike to the zoo.  I had ran to the zoo the last time I </a:t>
            </a:r>
            <a:r>
              <a:rPr lang="en-US" sz="3600" dirty="0" err="1" smtClean="0"/>
              <a:t>goed</a:t>
            </a:r>
            <a:r>
              <a:rPr lang="en-US" sz="3600" dirty="0" smtClean="0"/>
              <a:t>. The lion cubs have </a:t>
            </a:r>
            <a:r>
              <a:rPr lang="en-US" sz="3600" dirty="0" err="1" smtClean="0"/>
              <a:t>growed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1610236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Yesterday Mara run to the bake sail.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seen </a:t>
            </a:r>
            <a:r>
              <a:rPr lang="en-US" sz="3600" dirty="0" err="1" smtClean="0"/>
              <a:t>phil</a:t>
            </a:r>
            <a:r>
              <a:rPr lang="en-US" sz="3600" dirty="0" smtClean="0"/>
              <a:t> there.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He were happy to see her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0145254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1</a:t>
            </a:r>
            <a:r>
              <a:rPr lang="en-US" b="1" dirty="0" smtClean="0"/>
              <a:t>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 smtClean="0"/>
              <a:t>maria</a:t>
            </a:r>
            <a:r>
              <a:rPr lang="en-US" sz="3600" dirty="0" smtClean="0"/>
              <a:t> and I likes to bake.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Last week we </a:t>
            </a:r>
            <a:r>
              <a:rPr lang="en-US" sz="3600" dirty="0" err="1" smtClean="0"/>
              <a:t>maked</a:t>
            </a:r>
            <a:r>
              <a:rPr lang="en-US" sz="3600" dirty="0" smtClean="0"/>
              <a:t> two pie.</a:t>
            </a:r>
          </a:p>
          <a:p>
            <a:pPr marL="811530" indent="-742950">
              <a:buAutoNum type="arabicPeriod"/>
            </a:pPr>
            <a:r>
              <a:rPr lang="en-US" sz="3600" dirty="0" err="1"/>
              <a:t>i</a:t>
            </a:r>
            <a:r>
              <a:rPr lang="en-US" sz="3600" dirty="0" smtClean="0"/>
              <a:t> </a:t>
            </a:r>
            <a:r>
              <a:rPr lang="en-US" sz="3600" dirty="0" err="1" smtClean="0"/>
              <a:t>eated</a:t>
            </a:r>
            <a:r>
              <a:rPr lang="en-US" sz="3600" dirty="0" smtClean="0"/>
              <a:t> a peace from both of them.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3047245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1</a:t>
            </a:r>
            <a:r>
              <a:rPr lang="en-US" b="1" dirty="0" smtClean="0"/>
              <a:t>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Emma smith </a:t>
            </a:r>
            <a:r>
              <a:rPr lang="en-US" sz="3600" dirty="0" err="1" smtClean="0"/>
              <a:t>baught</a:t>
            </a:r>
            <a:r>
              <a:rPr lang="en-US" sz="3600" dirty="0" smtClean="0"/>
              <a:t> a good book.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It were about </a:t>
            </a:r>
            <a:r>
              <a:rPr lang="en-US" sz="3600" dirty="0" err="1" smtClean="0"/>
              <a:t>eleanor</a:t>
            </a:r>
            <a:r>
              <a:rPr lang="en-US" sz="3600" dirty="0" smtClean="0"/>
              <a:t> </a:t>
            </a:r>
            <a:r>
              <a:rPr lang="en-US" sz="3600" dirty="0" err="1" smtClean="0"/>
              <a:t>roosevelt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</a:t>
            </a:r>
            <a:r>
              <a:rPr lang="en-US" sz="3600" dirty="0" err="1" smtClean="0"/>
              <a:t>readed</a:t>
            </a:r>
            <a:r>
              <a:rPr lang="en-US" sz="3600" dirty="0" smtClean="0"/>
              <a:t> it in </a:t>
            </a:r>
            <a:r>
              <a:rPr lang="en-US" sz="3600" dirty="0" err="1" smtClean="0"/>
              <a:t>oklahoma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2038166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1</a:t>
            </a:r>
            <a:r>
              <a:rPr lang="en-US" b="1" dirty="0" smtClean="0"/>
              <a:t>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/>
              <a:t>k</a:t>
            </a:r>
            <a:r>
              <a:rPr lang="en-US" sz="3600" dirty="0" err="1" smtClean="0"/>
              <a:t>im</a:t>
            </a:r>
            <a:r>
              <a:rPr lang="en-US" sz="3600" dirty="0" smtClean="0"/>
              <a:t> and I work in the garden.</a:t>
            </a:r>
          </a:p>
          <a:p>
            <a:pPr marL="811530" indent="-74295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e like to plant Roses.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kims</a:t>
            </a:r>
            <a:r>
              <a:rPr lang="en-US" sz="3600" dirty="0" smtClean="0"/>
              <a:t> flowers are pretty.</a:t>
            </a:r>
          </a:p>
          <a:p>
            <a:pPr marL="81153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383027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1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Jack and </a:t>
            </a:r>
            <a:r>
              <a:rPr lang="en-US" sz="3600" dirty="0" err="1" smtClean="0"/>
              <a:t>dan</a:t>
            </a:r>
            <a:r>
              <a:rPr lang="en-US" sz="3600" dirty="0" smtClean="0"/>
              <a:t> made a </a:t>
            </a:r>
            <a:r>
              <a:rPr lang="en-US" sz="3600" dirty="0" err="1" smtClean="0"/>
              <a:t>birdhows</a:t>
            </a:r>
            <a:endParaRPr lang="en-US" sz="3600" dirty="0" smtClean="0"/>
          </a:p>
          <a:p>
            <a:pPr marL="811530" indent="-742950">
              <a:buAutoNum type="arabicPeriod"/>
            </a:pPr>
            <a:r>
              <a:rPr lang="en-US" sz="3600" dirty="0" smtClean="0"/>
              <a:t>They </a:t>
            </a:r>
            <a:r>
              <a:rPr lang="en-US" sz="3600" dirty="0" err="1" smtClean="0"/>
              <a:t>workd</a:t>
            </a:r>
            <a:r>
              <a:rPr lang="en-US" sz="3600" dirty="0" smtClean="0"/>
              <a:t> for hours.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4404586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 smtClean="0"/>
              <a:t>i</a:t>
            </a:r>
            <a:r>
              <a:rPr lang="en-US" sz="3600" dirty="0" smtClean="0"/>
              <a:t> plan to </a:t>
            </a:r>
            <a:r>
              <a:rPr lang="en-US" sz="3600" dirty="0" err="1" smtClean="0"/>
              <a:t>helpe</a:t>
            </a:r>
            <a:r>
              <a:rPr lang="en-US" sz="3600" dirty="0" smtClean="0"/>
              <a:t> at the food bank.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cant do it today.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will go next Tuesday?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32903255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2</a:t>
            </a:r>
            <a:r>
              <a:rPr lang="en-US" b="1" dirty="0" smtClean="0"/>
              <a:t>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it feels good too help them.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Sam and I are going to </a:t>
            </a:r>
            <a:r>
              <a:rPr lang="en-US" sz="3600" dirty="0" err="1" smtClean="0"/>
              <a:t>wurk</a:t>
            </a:r>
            <a:r>
              <a:rPr lang="en-US" sz="3600" dirty="0" smtClean="0"/>
              <a:t> at the food bank.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will served soup to she.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7333898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2</a:t>
            </a:r>
            <a:r>
              <a:rPr lang="en-US" b="1" dirty="0" smtClean="0"/>
              <a:t>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Jack and grace helped we.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They picks up trash.</a:t>
            </a:r>
          </a:p>
          <a:p>
            <a:pPr marL="811530" indent="-74295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hen they </a:t>
            </a:r>
            <a:r>
              <a:rPr lang="en-US" sz="3600" dirty="0" err="1" smtClean="0"/>
              <a:t>droped</a:t>
            </a:r>
            <a:r>
              <a:rPr lang="en-US" sz="3600" dirty="0" smtClean="0"/>
              <a:t> it at the dump.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7965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2,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Dave likes to write letters. His letters are funny Sometimes he tells jokes in them?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0327279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2</a:t>
            </a:r>
            <a:r>
              <a:rPr lang="en-US" b="1" dirty="0" smtClean="0"/>
              <a:t>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Her is the school nurse!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Me got hurt, and she took care of </a:t>
            </a:r>
            <a:r>
              <a:rPr lang="en-US" sz="3600" dirty="0"/>
              <a:t>I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Then she called </a:t>
            </a:r>
            <a:r>
              <a:rPr lang="en-US" sz="3600" dirty="0" err="1" smtClean="0"/>
              <a:t>sumone</a:t>
            </a:r>
            <a:r>
              <a:rPr lang="en-US" sz="3600" dirty="0" smtClean="0"/>
              <a:t> to take me home,</a:t>
            </a:r>
          </a:p>
          <a:p>
            <a:pPr marL="81153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333265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2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Diane gave he a new </a:t>
            </a:r>
            <a:r>
              <a:rPr lang="en-US" sz="3600" dirty="0" err="1" smtClean="0"/>
              <a:t>truk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Him was very excited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John thanked she for the gift.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9910655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My father are my hero.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Him is kind and </a:t>
            </a:r>
            <a:r>
              <a:rPr lang="en-US" sz="3600" dirty="0" err="1" smtClean="0"/>
              <a:t>careing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 feel safe with him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8716499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3</a:t>
            </a:r>
            <a:r>
              <a:rPr lang="en-US" b="1" dirty="0" smtClean="0"/>
              <a:t>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the firefighters keep we safe.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They also solves </a:t>
            </a:r>
            <a:r>
              <a:rPr lang="en-US" sz="3600" dirty="0" err="1" smtClean="0"/>
              <a:t>problms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is lucky to have they?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5110643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 hero gives a speech.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Thenn</a:t>
            </a:r>
            <a:r>
              <a:rPr lang="en-US" sz="3600" dirty="0" smtClean="0"/>
              <a:t> she gets a medal.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Many newspapers rite about she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0694677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any dog saves people.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Them barks at fires.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Me mother say they be wonderful.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6577096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3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Doctors helps we feel better.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Them give us medicine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takes it right away.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7784720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You friend are the best dancer.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How long have your friend been Taking lessons.</a:t>
            </a:r>
          </a:p>
          <a:p>
            <a:pPr marL="811530" indent="-742950">
              <a:buAutoNum type="arabicPeriod"/>
            </a:pPr>
            <a:r>
              <a:rPr lang="en-US" sz="3600" dirty="0"/>
              <a:t>c</a:t>
            </a:r>
            <a:r>
              <a:rPr lang="en-US" sz="3600" dirty="0" smtClean="0"/>
              <a:t>an he teach me he’s dance moves</a:t>
            </a:r>
          </a:p>
          <a:p>
            <a:pPr marL="81153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92514768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4</a:t>
            </a:r>
            <a:r>
              <a:rPr lang="en-US" b="1" dirty="0" smtClean="0"/>
              <a:t>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“those books are my,” said </a:t>
            </a:r>
            <a:r>
              <a:rPr lang="en-US" sz="3600" dirty="0"/>
              <a:t>M</a:t>
            </a:r>
            <a:r>
              <a:rPr lang="en-US" sz="3600" dirty="0" smtClean="0"/>
              <a:t>arie.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wanted to make sure no one </a:t>
            </a:r>
            <a:r>
              <a:rPr lang="en-US" sz="3600" dirty="0" err="1" smtClean="0"/>
              <a:t>taked</a:t>
            </a:r>
            <a:r>
              <a:rPr lang="en-US" sz="3600" dirty="0" smtClean="0"/>
              <a:t> </a:t>
            </a:r>
            <a:r>
              <a:rPr lang="en-US" sz="3600" dirty="0" err="1" smtClean="0"/>
              <a:t>her’s</a:t>
            </a:r>
            <a:r>
              <a:rPr lang="en-US" sz="3600" dirty="0" smtClean="0"/>
              <a:t> books.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“no one would take you” I said.</a:t>
            </a:r>
          </a:p>
          <a:p>
            <a:pPr marL="81153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34080693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4</a:t>
            </a:r>
            <a:r>
              <a:rPr lang="en-US" b="1" dirty="0" smtClean="0"/>
              <a:t>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I’m going to ride mine bike.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Do </a:t>
            </a:r>
            <a:r>
              <a:rPr lang="en-US" sz="3600" dirty="0" err="1" smtClean="0"/>
              <a:t>yous</a:t>
            </a:r>
            <a:r>
              <a:rPr lang="en-US" sz="3600" dirty="0" smtClean="0"/>
              <a:t> want to ride </a:t>
            </a:r>
            <a:r>
              <a:rPr lang="en-US" sz="3600" dirty="0" err="1" smtClean="0"/>
              <a:t>your’s</a:t>
            </a:r>
            <a:endParaRPr lang="en-US" sz="3600" dirty="0" smtClean="0"/>
          </a:p>
          <a:p>
            <a:pPr marL="811530" indent="-742950">
              <a:buAutoNum type="arabicPeriod"/>
            </a:pPr>
            <a:r>
              <a:rPr lang="en-US" sz="3600" dirty="0" smtClean="0"/>
              <a:t>We can </a:t>
            </a:r>
            <a:r>
              <a:rPr lang="en-US" sz="3600" dirty="0" err="1" smtClean="0"/>
              <a:t>ryde</a:t>
            </a:r>
            <a:r>
              <a:rPr lang="en-US" sz="3600" dirty="0" smtClean="0"/>
              <a:t> our bikes together.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68796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3,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School starts at nine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get to school on Time.</a:t>
            </a:r>
          </a:p>
          <a:p>
            <a:pPr marL="525780" indent="-457200">
              <a:buAutoNum type="arabicPeriod"/>
            </a:pPr>
            <a:r>
              <a:rPr lang="en-US" sz="3600" dirty="0" err="1"/>
              <a:t>i</a:t>
            </a:r>
            <a:r>
              <a:rPr lang="en-US" sz="3600" dirty="0" smtClean="0"/>
              <a:t> do not want to be Late!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3128514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4</a:t>
            </a:r>
            <a:r>
              <a:rPr lang="en-US" b="1" dirty="0" smtClean="0"/>
              <a:t>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That team always </a:t>
            </a:r>
            <a:r>
              <a:rPr lang="en-US" sz="3600" dirty="0" err="1" smtClean="0"/>
              <a:t>tryes</a:t>
            </a:r>
            <a:r>
              <a:rPr lang="en-US" sz="3600" dirty="0" smtClean="0"/>
              <a:t> to trick mine team,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know theirs moves.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Ours coach used to be their.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91783880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4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Juan and </a:t>
            </a:r>
            <a:r>
              <a:rPr lang="en-US" sz="3600" dirty="0" err="1" smtClean="0"/>
              <a:t>michelle</a:t>
            </a:r>
            <a:r>
              <a:rPr lang="en-US" sz="3600" dirty="0" smtClean="0"/>
              <a:t>  </a:t>
            </a:r>
            <a:r>
              <a:rPr lang="en-US" sz="3600" dirty="0" err="1" smtClean="0"/>
              <a:t>hurryed</a:t>
            </a:r>
            <a:r>
              <a:rPr lang="en-US" sz="3600" dirty="0" smtClean="0"/>
              <a:t> to they school.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Now they are </a:t>
            </a:r>
            <a:r>
              <a:rPr lang="en-US" sz="3600" dirty="0" err="1" smtClean="0"/>
              <a:t>studieing</a:t>
            </a:r>
            <a:r>
              <a:rPr lang="en-US" sz="3600" dirty="0" smtClean="0"/>
              <a:t> for </a:t>
            </a:r>
            <a:r>
              <a:rPr lang="en-US" sz="3600" dirty="0" err="1" smtClean="0"/>
              <a:t>thers</a:t>
            </a:r>
            <a:r>
              <a:rPr lang="en-US" sz="3600" dirty="0" smtClean="0"/>
              <a:t> math test.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Are you studying for your?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66692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Eric said were best friends.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Weve</a:t>
            </a:r>
            <a:r>
              <a:rPr lang="en-US" sz="3600" dirty="0" smtClean="0"/>
              <a:t> </a:t>
            </a:r>
            <a:r>
              <a:rPr lang="en-US" sz="3600" dirty="0" err="1" smtClean="0"/>
              <a:t>builded</a:t>
            </a:r>
            <a:r>
              <a:rPr lang="en-US" sz="3600" dirty="0" smtClean="0"/>
              <a:t> a birdhouse.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its amazing and </a:t>
            </a:r>
            <a:r>
              <a:rPr lang="en-US" sz="3600" dirty="0" err="1" smtClean="0"/>
              <a:t>youv’e</a:t>
            </a:r>
            <a:r>
              <a:rPr lang="en-US" sz="3600" dirty="0" smtClean="0"/>
              <a:t> got to see it.</a:t>
            </a:r>
          </a:p>
        </p:txBody>
      </p:sp>
    </p:spTree>
    <p:extLst>
      <p:ext uri="{BB962C8B-B14F-4D97-AF65-F5344CB8AC3E}">
        <p14:creationId xmlns:p14="http://schemas.microsoft.com/office/powerpoint/2010/main" val="130284337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5</a:t>
            </a:r>
            <a:r>
              <a:rPr lang="en-US" b="1" dirty="0" smtClean="0"/>
              <a:t>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My cat loves sleeping in it’s basket.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Your having fun playing with you’re cat.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 kittens are ready for they’re dinner.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98085805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5</a:t>
            </a:r>
            <a:r>
              <a:rPr lang="en-US" b="1" dirty="0" smtClean="0"/>
              <a:t>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My cat sleeps if </a:t>
            </a:r>
            <a:r>
              <a:rPr lang="en-US" sz="3600" dirty="0" err="1" smtClean="0"/>
              <a:t>shes</a:t>
            </a:r>
            <a:r>
              <a:rPr lang="en-US" sz="3600" dirty="0" smtClean="0"/>
              <a:t> </a:t>
            </a:r>
            <a:r>
              <a:rPr lang="en-US" sz="3600" dirty="0" err="1" smtClean="0"/>
              <a:t>ired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Sometimes she’ll sleep until I come home.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Were best friends and ill always love her.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6549930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5</a:t>
            </a:r>
            <a:r>
              <a:rPr lang="en-US" b="1" dirty="0" smtClean="0"/>
              <a:t>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 smtClean="0"/>
              <a:t>Wel’l</a:t>
            </a:r>
            <a:r>
              <a:rPr lang="en-US" sz="3600" dirty="0" smtClean="0"/>
              <a:t> visit the farm </a:t>
            </a:r>
            <a:r>
              <a:rPr lang="en-US" sz="3600" dirty="0" err="1" smtClean="0"/>
              <a:t>tommorow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 farmers animals stay in the </a:t>
            </a:r>
            <a:r>
              <a:rPr lang="en-US" sz="3600" dirty="0" err="1" smtClean="0"/>
              <a:t>cozzy</a:t>
            </a:r>
            <a:r>
              <a:rPr lang="en-US" sz="3600" dirty="0" smtClean="0"/>
              <a:t> barn at night.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Ive</a:t>
            </a:r>
            <a:r>
              <a:rPr lang="en-US" sz="3600" dirty="0" smtClean="0"/>
              <a:t> </a:t>
            </a:r>
            <a:r>
              <a:rPr lang="en-US" sz="3600" dirty="0" err="1" smtClean="0"/>
              <a:t>playd</a:t>
            </a:r>
            <a:r>
              <a:rPr lang="en-US" sz="3600" dirty="0" smtClean="0"/>
              <a:t> in he’s barn.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2311478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5, Week </a:t>
            </a:r>
            <a:r>
              <a:rPr lang="en-US" b="1" dirty="0"/>
              <a:t>5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How many tinny chicks are they’re 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I’ave</a:t>
            </a:r>
            <a:r>
              <a:rPr lang="en-US" sz="3600" dirty="0" smtClean="0"/>
              <a:t> counted </a:t>
            </a:r>
            <a:r>
              <a:rPr lang="en-US" sz="3600" dirty="0" err="1" smtClean="0"/>
              <a:t>eigt</a:t>
            </a:r>
            <a:r>
              <a:rPr lang="en-US" sz="3600" dirty="0" smtClean="0"/>
              <a:t> of them.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We’l</a:t>
            </a:r>
            <a:r>
              <a:rPr lang="en-US" sz="3600" dirty="0" smtClean="0"/>
              <a:t> take care of they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2567364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smtClean="0"/>
              <a:t>Unit </a:t>
            </a:r>
            <a:r>
              <a:rPr lang="en-US" b="1" dirty="0"/>
              <a:t>6</a:t>
            </a:r>
            <a:r>
              <a:rPr lang="en-US" b="1" smtClean="0"/>
              <a:t>, Week </a:t>
            </a:r>
            <a:r>
              <a:rPr lang="en-US" b="1" dirty="0"/>
              <a:t>1</a:t>
            </a:r>
            <a:r>
              <a:rPr lang="en-US" b="1" smtClean="0"/>
              <a:t>, </a:t>
            </a:r>
            <a:r>
              <a:rPr lang="en-US" b="1" dirty="0" smtClean="0"/>
              <a:t>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/>
              <a:t>d</a:t>
            </a:r>
            <a:r>
              <a:rPr lang="en-US" sz="3600" dirty="0" err="1" smtClean="0"/>
              <a:t>ana</a:t>
            </a:r>
            <a:r>
              <a:rPr lang="en-US" sz="3600" dirty="0" smtClean="0"/>
              <a:t> help my family.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Shes</a:t>
            </a:r>
            <a:r>
              <a:rPr lang="en-US" sz="3600" dirty="0" smtClean="0"/>
              <a:t> my nicest friend.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help us seven days a week.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04737393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Our class </a:t>
            </a:r>
            <a:r>
              <a:rPr lang="en-US" sz="3600" dirty="0" err="1" smtClean="0"/>
              <a:t>haded</a:t>
            </a:r>
            <a:r>
              <a:rPr lang="en-US" sz="3600" dirty="0" smtClean="0"/>
              <a:t> a excellent car wash.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used soap water and a largest towels.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Everyone had an good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54123876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 smtClean="0"/>
              <a:t>Mrs</a:t>
            </a:r>
            <a:r>
              <a:rPr lang="en-US" sz="3600" dirty="0" smtClean="0"/>
              <a:t> </a:t>
            </a:r>
            <a:r>
              <a:rPr lang="en-US" sz="3600" dirty="0" err="1" smtClean="0"/>
              <a:t>Ang</a:t>
            </a:r>
            <a:r>
              <a:rPr lang="en-US" sz="3600" dirty="0" smtClean="0"/>
              <a:t> </a:t>
            </a:r>
            <a:r>
              <a:rPr lang="en-US" sz="3600" dirty="0" err="1" smtClean="0"/>
              <a:t>askt</a:t>
            </a:r>
            <a:r>
              <a:rPr lang="en-US" sz="3600" dirty="0" smtClean="0"/>
              <a:t> us to wash her car.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Mr</a:t>
            </a:r>
            <a:r>
              <a:rPr lang="en-US" sz="3600" dirty="0" smtClean="0"/>
              <a:t> Olin lives in a next house.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His house is the larger of all.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03202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3,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Who is in the class play!</a:t>
            </a:r>
          </a:p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s </a:t>
            </a:r>
            <a:r>
              <a:rPr lang="en-US" sz="3600" dirty="0" err="1" smtClean="0"/>
              <a:t>maria</a:t>
            </a:r>
            <a:r>
              <a:rPr lang="en-US" sz="3600" dirty="0" smtClean="0"/>
              <a:t> playing an ant?</a:t>
            </a:r>
          </a:p>
          <a:p>
            <a:pPr marL="525780" indent="-457200">
              <a:buAutoNum type="arabicPeriod"/>
            </a:pPr>
            <a:r>
              <a:rPr lang="en-US" sz="3600" dirty="0" err="1"/>
              <a:t>i</a:t>
            </a:r>
            <a:r>
              <a:rPr lang="en-US" sz="3600" dirty="0" smtClean="0"/>
              <a:t> will find out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88626183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We lives on a nicest street.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Our little house is yellow.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Ms</a:t>
            </a:r>
            <a:r>
              <a:rPr lang="en-US" sz="3600" dirty="0" smtClean="0"/>
              <a:t> </a:t>
            </a:r>
            <a:r>
              <a:rPr lang="en-US" sz="3600" dirty="0" err="1" smtClean="0"/>
              <a:t>thompson</a:t>
            </a:r>
            <a:r>
              <a:rPr lang="en-US" sz="3600" dirty="0" smtClean="0"/>
              <a:t> have a yellow house to.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3124173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We planted flowers in an garden. 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Dr</a:t>
            </a:r>
            <a:r>
              <a:rPr lang="en-US" sz="3600" dirty="0" smtClean="0"/>
              <a:t> James </a:t>
            </a:r>
            <a:r>
              <a:rPr lang="en-US" sz="3600" dirty="0" err="1" smtClean="0"/>
              <a:t>sayd</a:t>
            </a:r>
            <a:r>
              <a:rPr lang="en-US" sz="3600" dirty="0" smtClean="0"/>
              <a:t> they was beautiful.</a:t>
            </a:r>
            <a:endParaRPr lang="en-US" sz="3600" dirty="0"/>
          </a:p>
          <a:p>
            <a:pPr marL="811530" indent="-742950">
              <a:buAutoNum type="arabicPeriod"/>
            </a:pPr>
            <a:r>
              <a:rPr lang="en-US" sz="3600" dirty="0" smtClean="0"/>
              <a:t>I think I seen a eagle.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4936615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The little kitten ran into an big box.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Its smallest than my dog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Shes</a:t>
            </a:r>
            <a:r>
              <a:rPr lang="en-US" sz="3600" dirty="0" smtClean="0"/>
              <a:t> bigger then an spider.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0859272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My collie is a biggest dog on my street.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Its biggest than a toy poodle.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My collie are the great dog I know.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5363629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That is the taller giraffe </a:t>
            </a:r>
            <a:r>
              <a:rPr lang="en-US" sz="3600" dirty="0" err="1" smtClean="0"/>
              <a:t>ive</a:t>
            </a:r>
            <a:r>
              <a:rPr lang="en-US" sz="3600" dirty="0" smtClean="0"/>
              <a:t> ever seen.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wonder if it would make a best pet.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More animals don’t have long necks like that.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3973648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goodest</a:t>
            </a:r>
            <a:r>
              <a:rPr lang="en-US" sz="3600" dirty="0" smtClean="0"/>
              <a:t> kitten is named muffin. 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Shes</a:t>
            </a:r>
            <a:r>
              <a:rPr lang="en-US" sz="3600" dirty="0" smtClean="0"/>
              <a:t> big than my other kitten.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Shes</a:t>
            </a:r>
            <a:r>
              <a:rPr lang="en-US" sz="3600" dirty="0" smtClean="0"/>
              <a:t> the brave of all my pets.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75412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Dave can run fastest than john.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Yesterday was the hotter day of the summer.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Jim and </a:t>
            </a:r>
            <a:r>
              <a:rPr lang="en-US" sz="3600" dirty="0" err="1" smtClean="0"/>
              <a:t>i</a:t>
            </a:r>
            <a:r>
              <a:rPr lang="en-US" sz="3600" dirty="0" smtClean="0"/>
              <a:t> want to swim in the bigger Pool in town.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1031825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Our class trip, is on Thursday.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First, we will visiting an museum.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Than we brief go to a aquarium.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51414780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Elisa asked nervous, Did I miss the bus?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Mr</a:t>
            </a:r>
            <a:r>
              <a:rPr lang="en-US" sz="3600" dirty="0" smtClean="0"/>
              <a:t> Jones cheerful told her the bus was late.</a:t>
            </a:r>
          </a:p>
          <a:p>
            <a:pPr marL="811530" indent="-742950"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he waited patient for the bus.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35277417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Be wise and eat Fruit every 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You should choose foods wise.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Make sure to eat fruits, and vegetables, and other healthily things.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129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3,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there is wet </a:t>
            </a:r>
            <a:r>
              <a:rPr lang="en-US" sz="3600" dirty="0" err="1" smtClean="0"/>
              <a:t>paynt</a:t>
            </a:r>
            <a:r>
              <a:rPr lang="en-US" sz="3600" dirty="0" smtClean="0"/>
              <a:t> on the door.</a:t>
            </a:r>
          </a:p>
          <a:p>
            <a:pPr marL="525780" indent="-457200"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o not touch anything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You might get paint on your hand?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4762469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Justin read the recipe slow.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He wanted to make sure he had all the Ingredients.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Next he carefully got out the eggs.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14403381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We walked happy to the door.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opened the heavy door quick.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was happily to see my Friend.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0025424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Our class trip, is on Thursday.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First, we will visiting an museum.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Than we brief go to a aquarium.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6573045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Elisa asked nervous, Did I miss the bus?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Mr</a:t>
            </a:r>
            <a:r>
              <a:rPr lang="en-US" sz="3600" dirty="0" smtClean="0"/>
              <a:t> Jones cheerful told her the bus was late.</a:t>
            </a:r>
          </a:p>
          <a:p>
            <a:pPr marL="811530" indent="-742950"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he waited patient for the bus.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1394184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Be wise and eat Fruit every 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You should choose foods wise.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Make sure to eat fruits, and vegetables, and other healthily things.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652831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Justin read the recipe slow.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He wanted to make sure he had all the Ingredients.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Next he carefully got out the eggs.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629080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We walked happy to the door.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opened the heavy door quick.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was happily to see my Friend.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159042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Butterflies are prettiest than moths.</a:t>
            </a:r>
          </a:p>
          <a:p>
            <a:pPr marL="811530" indent="-742950">
              <a:buAutoNum type="arabicPeriod"/>
            </a:pPr>
            <a:r>
              <a:rPr lang="en-US" sz="3600" dirty="0" err="1" smtClean="0"/>
              <a:t>Theyve</a:t>
            </a:r>
            <a:r>
              <a:rPr lang="en-US" sz="3600" dirty="0" smtClean="0"/>
              <a:t> got colorful wings.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Butterflies are beautiful. They are interesting.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984112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I saw an yellow butterfly.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It were flying near my house. 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It flew next door. It flew quickly.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6524906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Nolan did you go to the greenhouse?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saw butterflies frogs and plants.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watched the frogs and Monique visited the plants.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42375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3,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Give me toast on a </a:t>
            </a:r>
            <a:r>
              <a:rPr lang="en-US" sz="3600" dirty="0" err="1" smtClean="0"/>
              <a:t>trai</a:t>
            </a:r>
            <a:endParaRPr lang="en-US" sz="3600" dirty="0" smtClean="0"/>
          </a:p>
          <a:p>
            <a:pPr marL="525780" indent="-457200">
              <a:buAutoNum type="arabicPeriod"/>
            </a:pPr>
            <a:r>
              <a:rPr lang="en-US" sz="3600" dirty="0" smtClean="0"/>
              <a:t>Please put jam on the toast?</a:t>
            </a:r>
          </a:p>
          <a:p>
            <a:pPr marL="525780" indent="-45720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ho wants orange juice.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69879408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Dan saw an butterfly.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 caterpillars are bright. They are colorful.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took photos of the butterflies. The butterflies were pretty.</a:t>
            </a:r>
          </a:p>
          <a:p>
            <a:pPr marL="81153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7851051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</a:t>
            </a:r>
            <a:r>
              <a:rPr lang="en-US" b="1" dirty="0"/>
              <a:t>6</a:t>
            </a:r>
            <a:r>
              <a:rPr lang="en-US" b="1" dirty="0" smtClean="0"/>
              <a:t>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Bob is tall. Bob is strong.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Deanna talks quick.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Go to the park. It is nearby.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771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3,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Mai is the best month;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can hike on a </a:t>
            </a:r>
            <a:r>
              <a:rPr lang="en-US" sz="3600" dirty="0" err="1" smtClean="0"/>
              <a:t>trale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 trees </a:t>
            </a:r>
            <a:r>
              <a:rPr lang="en-US" sz="3600" dirty="0" err="1" smtClean="0"/>
              <a:t>swai</a:t>
            </a:r>
            <a:r>
              <a:rPr lang="en-US" sz="3600" dirty="0" smtClean="0"/>
              <a:t> in the wind.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18938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4,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c</a:t>
            </a:r>
            <a:r>
              <a:rPr lang="en-US" sz="3600" dirty="0" smtClean="0"/>
              <a:t>ome with me to the game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Can you score a goal</a:t>
            </a:r>
          </a:p>
          <a:p>
            <a:pPr marL="525780" indent="-45720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hat fun it is to play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804600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4,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the iceberg has melted</a:t>
            </a:r>
          </a:p>
          <a:p>
            <a:pPr marL="525780" indent="-45720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here is </a:t>
            </a:r>
            <a:r>
              <a:rPr lang="en-US" sz="3600" dirty="0" err="1" smtClean="0"/>
              <a:t>antarctica</a:t>
            </a:r>
            <a:endParaRPr lang="en-US" sz="3600" dirty="0" smtClean="0"/>
          </a:p>
          <a:p>
            <a:pPr marL="525780" indent="-457200">
              <a:buAutoNum type="arabicPeriod"/>
            </a:pPr>
            <a:r>
              <a:rPr lang="en-US" sz="3600" dirty="0" smtClean="0"/>
              <a:t>We reed about penguins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266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4,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Some people read about seals</a:t>
            </a:r>
          </a:p>
          <a:p>
            <a:pPr marL="525780" indent="-457200"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id you see the seals</a:t>
            </a:r>
          </a:p>
          <a:p>
            <a:pPr marL="525780" indent="-457200"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o you have a map of </a:t>
            </a:r>
            <a:r>
              <a:rPr lang="en-US" sz="3600" dirty="0" err="1" smtClean="0"/>
              <a:t>antarctica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59893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1,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4000" dirty="0" smtClean="0"/>
              <a:t>I </a:t>
            </a:r>
            <a:r>
              <a:rPr lang="en-US" sz="4000" dirty="0" err="1" smtClean="0"/>
              <a:t>goe</a:t>
            </a:r>
            <a:r>
              <a:rPr lang="en-US" sz="4000" dirty="0" smtClean="0"/>
              <a:t> to school.</a:t>
            </a:r>
          </a:p>
          <a:p>
            <a:pPr marL="525780" indent="-457200">
              <a:buAutoNum type="arabicPeriod"/>
            </a:pPr>
            <a:r>
              <a:rPr lang="en-US" sz="4000" dirty="0" smtClean="0"/>
              <a:t>I like mi teacher.</a:t>
            </a:r>
          </a:p>
          <a:p>
            <a:pPr marL="525780" indent="-457200">
              <a:buAutoNum type="arabicPeriod"/>
            </a:pPr>
            <a:r>
              <a:rPr lang="en-US" sz="4000" dirty="0" smtClean="0"/>
              <a:t>Her name </a:t>
            </a:r>
            <a:r>
              <a:rPr lang="en-US" sz="4000" dirty="0" err="1" smtClean="0"/>
              <a:t>iz</a:t>
            </a:r>
            <a:r>
              <a:rPr lang="en-US" sz="4000" dirty="0" smtClean="0"/>
              <a:t> Miss Jones.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392608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4,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I like winter</a:t>
            </a:r>
          </a:p>
          <a:p>
            <a:pPr marL="525780" indent="-457200"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o you like to ply in the snow</a:t>
            </a:r>
          </a:p>
          <a:p>
            <a:pPr marL="525780" indent="-457200"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y ears get cold in the winter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54406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4,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err="1"/>
              <a:t>d</a:t>
            </a:r>
            <a:r>
              <a:rPr lang="en-US" sz="3600" dirty="0" err="1" smtClean="0"/>
              <a:t>ave</a:t>
            </a:r>
            <a:r>
              <a:rPr lang="en-US" sz="3600" dirty="0" smtClean="0"/>
              <a:t> and Jack made a snowman?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They used </a:t>
            </a:r>
            <a:r>
              <a:rPr lang="en-US" sz="3600" dirty="0" err="1" smtClean="0"/>
              <a:t>cole</a:t>
            </a:r>
            <a:r>
              <a:rPr lang="en-US" sz="3600" dirty="0" smtClean="0"/>
              <a:t> for the nose.</a:t>
            </a:r>
          </a:p>
          <a:p>
            <a:pPr marL="525780" indent="-457200">
              <a:buAutoNum type="arabicPeriod"/>
            </a:pPr>
            <a:r>
              <a:rPr lang="en-US" sz="3600" dirty="0" err="1"/>
              <a:t>d</a:t>
            </a:r>
            <a:r>
              <a:rPr lang="en-US" sz="3600" dirty="0" err="1" smtClean="0"/>
              <a:t>ave</a:t>
            </a:r>
            <a:r>
              <a:rPr lang="en-US" sz="3600" dirty="0" smtClean="0"/>
              <a:t> named the snowman Frosty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784018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5,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My brother loves goldfish?</a:t>
            </a:r>
          </a:p>
          <a:p>
            <a:pPr marL="525780" indent="-457200">
              <a:buAutoNum type="arabicPeriod"/>
            </a:pPr>
            <a:r>
              <a:rPr lang="en-US" sz="3600" dirty="0"/>
              <a:t>h</a:t>
            </a:r>
            <a:r>
              <a:rPr lang="en-US" sz="3600" dirty="0" smtClean="0"/>
              <a:t>e wants to buy more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Will fifty goldfish satisfy him.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36253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5,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My sister wants the hamster and I want the pet iguana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 iguana </a:t>
            </a:r>
            <a:r>
              <a:rPr lang="en-US" sz="3600" dirty="0" err="1" smtClean="0"/>
              <a:t>iz</a:t>
            </a:r>
            <a:r>
              <a:rPr lang="en-US" sz="3600" dirty="0" smtClean="0"/>
              <a:t> very healthy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26917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5,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err="1" smtClean="0"/>
              <a:t>Iz</a:t>
            </a:r>
            <a:r>
              <a:rPr lang="en-US" sz="3600" dirty="0" smtClean="0"/>
              <a:t> your pet okay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don’t know what is the matter</a:t>
            </a:r>
          </a:p>
          <a:p>
            <a:pPr marL="525780" indent="-457200"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aybe he has the flu.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05360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5,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I </a:t>
            </a:r>
            <a:r>
              <a:rPr lang="en-US" sz="3600" dirty="0" err="1" smtClean="0"/>
              <a:t>lik</a:t>
            </a:r>
            <a:r>
              <a:rPr lang="en-US" sz="3600" dirty="0" smtClean="0"/>
              <a:t> the zoo.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went last week?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It was a class trip and I had lots of fun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708874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5,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err="1"/>
              <a:t>m</a:t>
            </a:r>
            <a:r>
              <a:rPr lang="en-US" sz="3600" dirty="0" err="1" smtClean="0"/>
              <a:t>ie</a:t>
            </a:r>
            <a:r>
              <a:rPr lang="en-US" sz="3600" dirty="0" smtClean="0"/>
              <a:t> cat is a lot of work but I really like her.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Her name is Spot?</a:t>
            </a:r>
          </a:p>
          <a:p>
            <a:pPr marL="525780" indent="-457200"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he is </a:t>
            </a:r>
            <a:r>
              <a:rPr lang="en-US" sz="3600" dirty="0" err="1" smtClean="0"/>
              <a:t>wighled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09576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1,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o you want to go to the movies.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We will meet in front of the theater!</a:t>
            </a:r>
          </a:p>
          <a:p>
            <a:pPr marL="525780" indent="-457200">
              <a:buAutoNum type="arabicPeriod"/>
            </a:pPr>
            <a:r>
              <a:rPr lang="en-US" sz="3600" dirty="0" err="1"/>
              <a:t>d</a:t>
            </a:r>
            <a:r>
              <a:rPr lang="en-US" sz="3600" dirty="0" err="1" smtClean="0"/>
              <a:t>an</a:t>
            </a:r>
            <a:r>
              <a:rPr lang="en-US" sz="3600" dirty="0" smtClean="0"/>
              <a:t> loves a funny </a:t>
            </a:r>
            <a:r>
              <a:rPr lang="en-US" sz="3600" dirty="0" err="1" smtClean="0"/>
              <a:t>sho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45389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1,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The teem is in a play.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Mom and I came to watch the game?</a:t>
            </a:r>
          </a:p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t is cold outside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552728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1,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We saw the statue of liberty last weak?</a:t>
            </a:r>
          </a:p>
          <a:p>
            <a:pPr marL="525780" indent="-45720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e ate at Pizza palace before the show.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 play was about </a:t>
            </a:r>
            <a:r>
              <a:rPr lang="en-US" sz="3600" dirty="0" err="1" smtClean="0"/>
              <a:t>america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231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1,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err="1" smtClean="0"/>
              <a:t>jim</a:t>
            </a:r>
            <a:r>
              <a:rPr lang="en-US" sz="3600" dirty="0" smtClean="0"/>
              <a:t> eats a </a:t>
            </a:r>
            <a:r>
              <a:rPr lang="en-US" sz="3600" dirty="0" err="1" smtClean="0"/>
              <a:t>snck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When </a:t>
            </a:r>
            <a:r>
              <a:rPr lang="en-US" sz="3600" dirty="0" err="1" smtClean="0"/>
              <a:t>iz</a:t>
            </a:r>
            <a:r>
              <a:rPr lang="en-US" sz="3600" dirty="0" smtClean="0"/>
              <a:t> the game?</a:t>
            </a:r>
          </a:p>
          <a:p>
            <a:pPr marL="525780" indent="-45720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his is my first day</a:t>
            </a:r>
          </a:p>
        </p:txBody>
      </p:sp>
    </p:spTree>
    <p:extLst>
      <p:ext uri="{BB962C8B-B14F-4D97-AF65-F5344CB8AC3E}">
        <p14:creationId xmlns:p14="http://schemas.microsoft.com/office/powerpoint/2010/main" val="4640000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1,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The play is a Folk tale.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It takes place in new </a:t>
            </a:r>
            <a:r>
              <a:rPr lang="en-US" sz="3600" dirty="0" err="1" smtClean="0"/>
              <a:t>mexico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Do you want to see it next weak.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37227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1,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We read a play about the </a:t>
            </a:r>
            <a:r>
              <a:rPr lang="en-US" sz="3600" dirty="0" err="1" smtClean="0"/>
              <a:t>zunis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 </a:t>
            </a:r>
            <a:r>
              <a:rPr lang="en-US" sz="3600" dirty="0" err="1" smtClean="0"/>
              <a:t>zuni</a:t>
            </a:r>
            <a:r>
              <a:rPr lang="en-US" sz="3600" dirty="0" smtClean="0"/>
              <a:t> people lived in pueblos!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They made beautiful pots?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3447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2,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Do </a:t>
            </a:r>
            <a:r>
              <a:rPr lang="en-US" sz="3600" dirty="0" err="1" smtClean="0"/>
              <a:t>seels</a:t>
            </a:r>
            <a:r>
              <a:rPr lang="en-US" sz="3600" dirty="0" smtClean="0"/>
              <a:t> live in the Zoo?</a:t>
            </a:r>
          </a:p>
          <a:p>
            <a:pPr marL="525780" indent="-45720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hat a scary wolf </a:t>
            </a:r>
            <a:r>
              <a:rPr lang="en-US" sz="3600" dirty="0" err="1"/>
              <a:t>i</a:t>
            </a:r>
            <a:r>
              <a:rPr lang="en-US" sz="3600" dirty="0" smtClean="0"/>
              <a:t> saw!</a:t>
            </a:r>
          </a:p>
          <a:p>
            <a:pPr marL="525780" indent="-45720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 movie about foxes is on </a:t>
            </a:r>
            <a:r>
              <a:rPr lang="en-US" sz="3600" dirty="0" err="1" smtClean="0"/>
              <a:t>friday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395532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2,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b</a:t>
            </a:r>
            <a:r>
              <a:rPr lang="en-US" sz="3600" dirty="0" smtClean="0"/>
              <a:t>oth books are about foxes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Baby </a:t>
            </a:r>
            <a:r>
              <a:rPr lang="en-US" sz="3600" dirty="0" err="1" smtClean="0"/>
              <a:t>foxs</a:t>
            </a:r>
            <a:r>
              <a:rPr lang="en-US" sz="3600" dirty="0" smtClean="0"/>
              <a:t> are called pups!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Next week we will sea a fox.</a:t>
            </a:r>
          </a:p>
          <a:p>
            <a:pPr marL="525780" indent="-45720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128676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2,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Do </a:t>
            </a:r>
            <a:r>
              <a:rPr lang="en-US" sz="3600" dirty="0" err="1" smtClean="0"/>
              <a:t>bunnys</a:t>
            </a:r>
            <a:r>
              <a:rPr lang="en-US" sz="3600" dirty="0" smtClean="0"/>
              <a:t> have claws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Read these </a:t>
            </a:r>
            <a:r>
              <a:rPr lang="en-US" sz="3600" dirty="0" err="1" smtClean="0"/>
              <a:t>bookes</a:t>
            </a:r>
            <a:r>
              <a:rPr lang="en-US" sz="3600" dirty="0" smtClean="0"/>
              <a:t> about rabbits?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saw two wolf cubs near the creak.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51559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2,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Last week our class </a:t>
            </a:r>
            <a:r>
              <a:rPr lang="en-US" sz="3600" dirty="0" err="1" smtClean="0"/>
              <a:t>wnt</a:t>
            </a:r>
            <a:r>
              <a:rPr lang="en-US" sz="3600" dirty="0" smtClean="0"/>
              <a:t> to the zoo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We </a:t>
            </a:r>
            <a:r>
              <a:rPr lang="en-US" sz="3600" dirty="0" err="1" smtClean="0"/>
              <a:t>wached</a:t>
            </a:r>
            <a:r>
              <a:rPr lang="en-US" sz="3600" dirty="0" smtClean="0"/>
              <a:t> two sea </a:t>
            </a:r>
            <a:r>
              <a:rPr lang="en-US" sz="3600" dirty="0" err="1" smtClean="0"/>
              <a:t>liones</a:t>
            </a:r>
            <a:r>
              <a:rPr lang="en-US" sz="3600" dirty="0" smtClean="0"/>
              <a:t> play ball.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What a fun day we had?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42867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2,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Ana and </a:t>
            </a:r>
            <a:r>
              <a:rPr lang="en-US" sz="3600" dirty="0" err="1" smtClean="0"/>
              <a:t>dave</a:t>
            </a:r>
            <a:r>
              <a:rPr lang="en-US" sz="3600" dirty="0" smtClean="0"/>
              <a:t> saw many animal </a:t>
            </a:r>
            <a:r>
              <a:rPr lang="en-US" sz="3600" dirty="0" err="1" smtClean="0"/>
              <a:t>babys</a:t>
            </a:r>
            <a:endParaRPr lang="en-US" sz="3600" dirty="0" smtClean="0"/>
          </a:p>
          <a:p>
            <a:pPr marL="525780" indent="-457200">
              <a:buAutoNum type="arabicPeriod"/>
            </a:pPr>
            <a:r>
              <a:rPr lang="en-US" sz="3600" dirty="0" smtClean="0"/>
              <a:t>Did you see the </a:t>
            </a:r>
            <a:r>
              <a:rPr lang="en-US" sz="3600" dirty="0" err="1" smtClean="0"/>
              <a:t>tigeres</a:t>
            </a:r>
            <a:r>
              <a:rPr lang="en-US" sz="3600" dirty="0" smtClean="0"/>
              <a:t>?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We liked the penguin </a:t>
            </a:r>
            <a:r>
              <a:rPr lang="en-US" sz="3600" dirty="0" err="1" smtClean="0"/>
              <a:t>tchicks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608740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</a:t>
            </a:r>
            <a:r>
              <a:rPr lang="en-US" b="1" dirty="0"/>
              <a:t>3</a:t>
            </a:r>
            <a:r>
              <a:rPr lang="en-US" b="1" dirty="0" smtClean="0"/>
              <a:t>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Today is my birthday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When is your Birthday!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hope it’s not in </a:t>
            </a:r>
            <a:r>
              <a:rPr lang="en-US" sz="3600" dirty="0" err="1" smtClean="0"/>
              <a:t>january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77998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How many </a:t>
            </a:r>
            <a:r>
              <a:rPr lang="en-US" sz="3600" dirty="0" err="1" smtClean="0"/>
              <a:t>childs</a:t>
            </a:r>
            <a:r>
              <a:rPr lang="en-US" sz="3600" dirty="0" smtClean="0"/>
              <a:t> are in your class.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My class has seven girls and eight </a:t>
            </a:r>
            <a:r>
              <a:rPr lang="en-US" sz="3600" dirty="0" err="1" smtClean="0"/>
              <a:t>Boyes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Other class have more girls than boys.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307369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</a:t>
            </a:r>
            <a:r>
              <a:rPr lang="en-US" b="1" dirty="0"/>
              <a:t>3</a:t>
            </a:r>
            <a:r>
              <a:rPr lang="en-US" b="1" dirty="0" smtClean="0"/>
              <a:t>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Many </a:t>
            </a:r>
            <a:r>
              <a:rPr lang="en-US" sz="3600" dirty="0" err="1" smtClean="0"/>
              <a:t>mooses</a:t>
            </a:r>
            <a:r>
              <a:rPr lang="en-US" sz="3600" dirty="0" smtClean="0"/>
              <a:t> live in </a:t>
            </a:r>
            <a:r>
              <a:rPr lang="en-US" sz="3600" dirty="0" err="1" smtClean="0"/>
              <a:t>maine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Both men and woman like to see them?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Even </a:t>
            </a:r>
            <a:r>
              <a:rPr lang="en-US" sz="3600" dirty="0" err="1" smtClean="0"/>
              <a:t>childs</a:t>
            </a:r>
            <a:r>
              <a:rPr lang="en-US" sz="3600" dirty="0" smtClean="0"/>
              <a:t> think they are neat.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42187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1,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who is your teacher</a:t>
            </a:r>
            <a:endParaRPr lang="en-US" sz="3600" dirty="0"/>
          </a:p>
          <a:p>
            <a:pPr marL="525780" indent="-457200">
              <a:buAutoNum type="arabicPeriod"/>
            </a:pPr>
            <a:r>
              <a:rPr lang="en-US" sz="3600" dirty="0" smtClean="0"/>
              <a:t>My teacher is Mr. Chen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He is a nice </a:t>
            </a:r>
            <a:r>
              <a:rPr lang="en-US" sz="3600" dirty="0" err="1" smtClean="0"/>
              <a:t>maan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75513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</a:t>
            </a:r>
            <a:r>
              <a:rPr lang="en-US" b="1" dirty="0"/>
              <a:t>3</a:t>
            </a:r>
            <a:r>
              <a:rPr lang="en-US" b="1" dirty="0" smtClean="0"/>
              <a:t>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I do not want </a:t>
            </a:r>
            <a:r>
              <a:rPr lang="en-US" sz="3600" dirty="0" err="1" smtClean="0"/>
              <a:t>mouses</a:t>
            </a:r>
            <a:r>
              <a:rPr lang="en-US" sz="3600" dirty="0" smtClean="0"/>
              <a:t> in my house.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That is the </a:t>
            </a:r>
            <a:r>
              <a:rPr lang="en-US" sz="3600" dirty="0" err="1" smtClean="0"/>
              <a:t>trooth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o like </a:t>
            </a:r>
            <a:r>
              <a:rPr lang="en-US" sz="3600" dirty="0" err="1" smtClean="0"/>
              <a:t>deers</a:t>
            </a:r>
            <a:r>
              <a:rPr lang="en-US" sz="3600" dirty="0" smtClean="0"/>
              <a:t> outside it?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57436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</a:t>
            </a:r>
            <a:r>
              <a:rPr lang="en-US" b="1" dirty="0"/>
              <a:t>3</a:t>
            </a:r>
            <a:r>
              <a:rPr lang="en-US" b="1" dirty="0" smtClean="0"/>
              <a:t>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Follow the </a:t>
            </a:r>
            <a:r>
              <a:rPr lang="en-US" sz="3600" dirty="0" err="1" smtClean="0"/>
              <a:t>patchway</a:t>
            </a:r>
            <a:r>
              <a:rPr lang="en-US" sz="3600" dirty="0" smtClean="0"/>
              <a:t>,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There are many </a:t>
            </a:r>
            <a:r>
              <a:rPr lang="en-US" sz="3600" dirty="0" err="1" smtClean="0"/>
              <a:t>thik</a:t>
            </a:r>
            <a:r>
              <a:rPr lang="en-US" sz="3600" dirty="0" smtClean="0"/>
              <a:t> tree along the way.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At the end we will see fishes in the pond?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2548724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4,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 big dipper is the name of a group of stars.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 planet mars is close to Earth!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Can you see the stars at night.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0455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4,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That planet’s climate is cold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Earth’s </a:t>
            </a:r>
            <a:r>
              <a:rPr lang="en-US" sz="3600" dirty="0" err="1" smtClean="0"/>
              <a:t>wheather</a:t>
            </a:r>
            <a:r>
              <a:rPr lang="en-US" sz="3600" dirty="0" smtClean="0"/>
              <a:t> is nice.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 suns rays are hot.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915121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4,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 tree boys will look at the stars.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That stars color is yellow.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Miss Smiths’ class drew pictures of stars!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46181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4,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err="1" smtClean="0"/>
              <a:t>Tonights</a:t>
            </a:r>
            <a:r>
              <a:rPr lang="en-US" sz="3600" dirty="0" smtClean="0"/>
              <a:t> homework is a report.</a:t>
            </a:r>
          </a:p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 will write about the Big dipper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Other </a:t>
            </a:r>
            <a:r>
              <a:rPr lang="en-US" sz="3600" dirty="0" err="1" smtClean="0"/>
              <a:t>childrens</a:t>
            </a:r>
            <a:r>
              <a:rPr lang="en-US" sz="3600" dirty="0" smtClean="0"/>
              <a:t> reports are about </a:t>
            </a:r>
            <a:r>
              <a:rPr lang="en-US" sz="3600" dirty="0"/>
              <a:t>J</a:t>
            </a:r>
            <a:r>
              <a:rPr lang="en-US" sz="3600" dirty="0" smtClean="0"/>
              <a:t>upiter.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045151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4,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here are eight planets’ in the solar system.</a:t>
            </a:r>
          </a:p>
          <a:p>
            <a:pPr marL="525780" indent="-457200">
              <a:buAutoNum type="arabicPeriod"/>
            </a:pPr>
            <a:r>
              <a:rPr lang="en-US" sz="3600" dirty="0"/>
              <a:t>e</a:t>
            </a:r>
            <a:r>
              <a:rPr lang="en-US" sz="3600" dirty="0" smtClean="0"/>
              <a:t>arth is the third planet.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Earths orbit is around the sun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259133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5,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My favorite writer is </a:t>
            </a:r>
            <a:r>
              <a:rPr lang="en-US" sz="3600" dirty="0" err="1" smtClean="0"/>
              <a:t>cynthis</a:t>
            </a:r>
            <a:r>
              <a:rPr lang="en-US" sz="3600" dirty="0" smtClean="0"/>
              <a:t> </a:t>
            </a:r>
            <a:r>
              <a:rPr lang="en-US" sz="3600" dirty="0" err="1" smtClean="0"/>
              <a:t>rylant</a:t>
            </a:r>
            <a:r>
              <a:rPr lang="en-US" sz="3600" dirty="0" smtClean="0"/>
              <a:t>. </a:t>
            </a:r>
            <a:r>
              <a:rPr lang="en-US" sz="3600" dirty="0" err="1" smtClean="0"/>
              <a:t>i</a:t>
            </a:r>
            <a:r>
              <a:rPr lang="en-US" sz="3600" dirty="0" smtClean="0"/>
              <a:t> like to write animal </a:t>
            </a:r>
            <a:r>
              <a:rPr lang="en-US" sz="3600" dirty="0" err="1" smtClean="0"/>
              <a:t>storys</a:t>
            </a:r>
            <a:r>
              <a:rPr lang="en-US" sz="3600" dirty="0" smtClean="0"/>
              <a:t>. the </a:t>
            </a:r>
            <a:r>
              <a:rPr lang="en-US" sz="3600" dirty="0" err="1" smtClean="0"/>
              <a:t>classs</a:t>
            </a:r>
            <a:r>
              <a:rPr lang="en-US" sz="3600" dirty="0" smtClean="0"/>
              <a:t> story was about a </a:t>
            </a:r>
            <a:r>
              <a:rPr lang="en-US" sz="3600" dirty="0" err="1" smtClean="0"/>
              <a:t>fesh</a:t>
            </a:r>
            <a:r>
              <a:rPr lang="en-US" sz="3600" dirty="0" smtClean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419221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5,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Children eat lunch. Parents eat lunch. </a:t>
            </a:r>
            <a:r>
              <a:rPr lang="en-US" sz="3600" dirty="0" err="1"/>
              <a:t>t</a:t>
            </a:r>
            <a:r>
              <a:rPr lang="en-US" sz="3600" dirty="0" err="1" smtClean="0"/>
              <a:t>anya</a:t>
            </a:r>
            <a:r>
              <a:rPr lang="en-US" sz="3600" dirty="0" smtClean="0"/>
              <a:t> </a:t>
            </a:r>
            <a:r>
              <a:rPr lang="en-US" sz="3600" dirty="0" err="1" smtClean="0"/>
              <a:t>skrubs</a:t>
            </a:r>
            <a:r>
              <a:rPr lang="en-US" sz="3600" dirty="0" smtClean="0"/>
              <a:t> the floor today. Pigs live on a far. Cows live on a farm.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84024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5,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Josh rode a horse. ben rode a horse. </a:t>
            </a:r>
            <a:r>
              <a:rPr lang="en-US" sz="3600" dirty="0" err="1" smtClean="0"/>
              <a:t>Joshs</a:t>
            </a:r>
            <a:r>
              <a:rPr lang="en-US" sz="3600" dirty="0" smtClean="0"/>
              <a:t>’ horse is brown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57235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1,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We have a teacher</a:t>
            </a:r>
          </a:p>
          <a:p>
            <a:pPr marL="525780" indent="-457200">
              <a:buAutoNum type="arabicPeriod"/>
            </a:pPr>
            <a:r>
              <a:rPr lang="en-US" sz="3600" dirty="0"/>
              <a:t>h</a:t>
            </a:r>
            <a:r>
              <a:rPr lang="en-US" sz="3600" dirty="0" smtClean="0"/>
              <a:t>ow many students ate a snack</a:t>
            </a:r>
          </a:p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 want to </a:t>
            </a:r>
            <a:r>
              <a:rPr lang="en-US" sz="3600" dirty="0" err="1" smtClean="0"/>
              <a:t>jomp</a:t>
            </a:r>
            <a:r>
              <a:rPr lang="en-US" sz="3600" dirty="0" smtClean="0"/>
              <a:t> rope.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66276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5, Day 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Emma read Dear Juno. </a:t>
            </a:r>
            <a:r>
              <a:rPr lang="en-US" sz="3600" dirty="0" err="1" smtClean="0"/>
              <a:t>kim</a:t>
            </a:r>
            <a:r>
              <a:rPr lang="en-US" sz="3600" dirty="0" smtClean="0"/>
              <a:t> bought a book called Penguin chick. Kim rote about a pig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68789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2, Week 5,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Our class likes </a:t>
            </a:r>
            <a:r>
              <a:rPr lang="en-US" sz="3600" dirty="0" err="1" smtClean="0"/>
              <a:t>ot</a:t>
            </a:r>
            <a:r>
              <a:rPr lang="en-US" sz="3600" dirty="0" smtClean="0"/>
              <a:t> read good books; Boys like Charlotte’s Web. Girls like Charlotte’s web.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82971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1</a:t>
            </a:r>
            <a:r>
              <a:rPr lang="en-US" b="1" dirty="0" smtClean="0"/>
              <a:t>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The cooks hat is tall and white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What a great meal he cooked</a:t>
            </a:r>
          </a:p>
          <a:p>
            <a:pPr marL="811530" indent="-742950"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ash the </a:t>
            </a:r>
            <a:r>
              <a:rPr lang="en-US" sz="3600" dirty="0" err="1" smtClean="0"/>
              <a:t>dishs</a:t>
            </a:r>
            <a:r>
              <a:rPr lang="en-US" sz="3600" dirty="0" smtClean="0"/>
              <a:t> after dinner.</a:t>
            </a:r>
          </a:p>
          <a:p>
            <a:pPr marL="6858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202491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ax cleans the potatoes.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Max cleans the carrots.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He nose how to cook well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809700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Jims sister was hungry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She ate our </a:t>
            </a:r>
            <a:r>
              <a:rPr lang="en-US" sz="3600" dirty="0" err="1" smtClean="0"/>
              <a:t>chese</a:t>
            </a:r>
            <a:r>
              <a:rPr lang="en-US" sz="3600" dirty="0" smtClean="0"/>
              <a:t> </a:t>
            </a:r>
            <a:r>
              <a:rPr lang="en-US" sz="3600" dirty="0" err="1" smtClean="0"/>
              <a:t>sandwitches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err="1"/>
              <a:t>j</a:t>
            </a:r>
            <a:r>
              <a:rPr lang="en-US" sz="3600" dirty="0" err="1" smtClean="0"/>
              <a:t>im</a:t>
            </a:r>
            <a:r>
              <a:rPr lang="en-US" sz="3600" dirty="0" smtClean="0"/>
              <a:t> was not happy about it</a:t>
            </a:r>
          </a:p>
          <a:p>
            <a:pPr marL="525780" indent="-45720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292295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My Aunt lives in Denver Colorado.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We saw her on May 4 2005.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 we sat on her </a:t>
            </a:r>
            <a:r>
              <a:rPr lang="en-US" sz="3600" dirty="0" err="1" smtClean="0"/>
              <a:t>pourch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841848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tone soup was not a </a:t>
            </a:r>
            <a:r>
              <a:rPr lang="en-US" sz="3600" dirty="0" err="1" smtClean="0"/>
              <a:t>hord</a:t>
            </a:r>
            <a:r>
              <a:rPr lang="en-US" sz="3600" dirty="0" smtClean="0"/>
              <a:t> book.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read it in a library on July 3 2003.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She lives at 224 Ross Street in </a:t>
            </a:r>
            <a:r>
              <a:rPr lang="en-US" sz="3600" dirty="0" err="1" smtClean="0"/>
              <a:t>Bakertown</a:t>
            </a:r>
            <a:r>
              <a:rPr lang="en-US" sz="3600" dirty="0" smtClean="0"/>
              <a:t> California. </a:t>
            </a:r>
          </a:p>
          <a:p>
            <a:pPr marL="525780" indent="-457200">
              <a:buAutoNum type="arabicPeriod"/>
            </a:pPr>
            <a:endParaRPr lang="en-US" sz="3600" dirty="0" smtClean="0"/>
          </a:p>
          <a:p>
            <a:pPr marL="525780" indent="-45720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655721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2,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Today is may 1 2008.</a:t>
            </a:r>
          </a:p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t is my cousins birthday.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He wants two toy </a:t>
            </a:r>
            <a:r>
              <a:rPr lang="en-US" sz="3600" dirty="0" err="1" smtClean="0"/>
              <a:t>sharcks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70875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2,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Tim likes games. Nick likes games.</a:t>
            </a:r>
          </a:p>
          <a:p>
            <a:pPr marL="525780" indent="-457200">
              <a:buAutoNum type="arabicPeriod"/>
            </a:pPr>
            <a:r>
              <a:rPr lang="en-US" sz="3600" dirty="0"/>
              <a:t>n</a:t>
            </a:r>
            <a:r>
              <a:rPr lang="en-US" sz="3600" dirty="0" smtClean="0"/>
              <a:t>ick likes to rite riddles.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This book costs a lot</a:t>
            </a:r>
          </a:p>
          <a:p>
            <a:pPr marL="525780" indent="-45720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261802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2,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Julia </a:t>
            </a:r>
            <a:r>
              <a:rPr lang="en-US" sz="3600" dirty="0" err="1" smtClean="0"/>
              <a:t>trys</a:t>
            </a:r>
            <a:r>
              <a:rPr lang="en-US" sz="3600" dirty="0" smtClean="0"/>
              <a:t> all the puzzles.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She share them with Don.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Don </a:t>
            </a:r>
            <a:r>
              <a:rPr lang="en-US" sz="3600" dirty="0" err="1" smtClean="0"/>
              <a:t>enjoyes</a:t>
            </a:r>
            <a:r>
              <a:rPr lang="en-US" sz="3600" dirty="0" smtClean="0"/>
              <a:t> solving puzzles.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10100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1, Day 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Our class went to the </a:t>
            </a:r>
            <a:r>
              <a:rPr lang="en-US" sz="3600" dirty="0" err="1" smtClean="0"/>
              <a:t>ponde</a:t>
            </a:r>
            <a:endParaRPr lang="en-US" sz="3600" dirty="0" smtClean="0"/>
          </a:p>
          <a:p>
            <a:pPr marL="525780" indent="-457200">
              <a:buAutoNum type="arabicPeriod"/>
            </a:pPr>
            <a:r>
              <a:rPr lang="en-US" sz="3600" dirty="0" smtClean="0"/>
              <a:t>We watched the ducks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How many ducks were there.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69354138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2,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Alan invites tammy to his house!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He want a new puzzle.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They </a:t>
            </a:r>
            <a:r>
              <a:rPr lang="en-US" sz="3600" dirty="0" err="1" smtClean="0"/>
              <a:t>shaire</a:t>
            </a:r>
            <a:r>
              <a:rPr lang="en-US" sz="3600" dirty="0" smtClean="0"/>
              <a:t> the book of puzzles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576235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2,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t is fun to play games with friends.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Cody and Ryan </a:t>
            </a:r>
            <a:r>
              <a:rPr lang="en-US" sz="3600" dirty="0" err="1" smtClean="0"/>
              <a:t>mades</a:t>
            </a:r>
            <a:r>
              <a:rPr lang="en-US" sz="3600" dirty="0" smtClean="0"/>
              <a:t> a crossword puzzle.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Sue read her sister the </a:t>
            </a:r>
            <a:r>
              <a:rPr lang="en-US" sz="3600" smtClean="0"/>
              <a:t>storie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802792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3</a:t>
            </a:r>
            <a:r>
              <a:rPr lang="en-US" b="1" dirty="0" smtClean="0"/>
              <a:t>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This pet store are big.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wants to see the dogs and cates.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hope the store have </a:t>
            </a:r>
            <a:r>
              <a:rPr lang="en-US" sz="3600" dirty="0" err="1" smtClean="0"/>
              <a:t>mouses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9839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/>
              <a:t>i</a:t>
            </a:r>
            <a:r>
              <a:rPr lang="en-US" sz="3600" dirty="0" smtClean="0"/>
              <a:t> went to art Class today.</a:t>
            </a:r>
            <a:endParaRPr lang="en-US" sz="3600" dirty="0"/>
          </a:p>
          <a:p>
            <a:pPr marL="525780" indent="-457200">
              <a:buAutoNum type="arabicPeriod"/>
            </a:pPr>
            <a:r>
              <a:rPr lang="en-US" sz="3600" dirty="0" smtClean="0"/>
              <a:t>We </a:t>
            </a:r>
            <a:r>
              <a:rPr lang="en-US" sz="3600" dirty="0" err="1" smtClean="0"/>
              <a:t>paintd</a:t>
            </a:r>
            <a:r>
              <a:rPr lang="en-US" sz="3600" dirty="0" smtClean="0"/>
              <a:t> flowers.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also had gym class?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67106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Marta </a:t>
            </a:r>
            <a:r>
              <a:rPr lang="en-US" sz="3600" dirty="0" err="1" smtClean="0"/>
              <a:t>grined</a:t>
            </a:r>
            <a:r>
              <a:rPr lang="en-US" sz="3600" dirty="0" smtClean="0"/>
              <a:t> when she </a:t>
            </a:r>
            <a:r>
              <a:rPr lang="en-US" sz="3600" dirty="0" err="1" smtClean="0"/>
              <a:t>openned</a:t>
            </a:r>
            <a:r>
              <a:rPr lang="en-US" sz="3600" dirty="0" smtClean="0"/>
              <a:t> the gift.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was Glad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9208114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I </a:t>
            </a:r>
            <a:r>
              <a:rPr lang="en-US" sz="3600" dirty="0" err="1" smtClean="0"/>
              <a:t>orderred</a:t>
            </a:r>
            <a:r>
              <a:rPr lang="en-US" sz="3600" dirty="0" smtClean="0"/>
              <a:t> juice, toast eggs and bacon,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The waiter </a:t>
            </a:r>
            <a:r>
              <a:rPr lang="en-US" sz="3600" dirty="0" err="1" smtClean="0"/>
              <a:t>tryed</a:t>
            </a:r>
            <a:r>
              <a:rPr lang="en-US" sz="3600" dirty="0" smtClean="0"/>
              <a:t> to </a:t>
            </a:r>
            <a:r>
              <a:rPr lang="en-US" sz="3600" dirty="0" err="1" smtClean="0"/>
              <a:t>sirve</a:t>
            </a:r>
            <a:r>
              <a:rPr lang="en-US" sz="3600" dirty="0" smtClean="0"/>
              <a:t> me milk.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</a:t>
            </a:r>
            <a:r>
              <a:rPr lang="en-US" sz="3600" dirty="0" err="1" smtClean="0"/>
              <a:t>askd</a:t>
            </a:r>
            <a:r>
              <a:rPr lang="en-US" sz="3600" dirty="0" smtClean="0"/>
              <a:t> for juice again.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948635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Hal </a:t>
            </a:r>
            <a:r>
              <a:rPr lang="en-US" sz="3600" dirty="0" err="1" smtClean="0"/>
              <a:t>erned</a:t>
            </a:r>
            <a:r>
              <a:rPr lang="en-US" sz="3600" dirty="0" smtClean="0"/>
              <a:t> </a:t>
            </a:r>
            <a:r>
              <a:rPr lang="en-US" sz="3600" dirty="0" err="1" smtClean="0"/>
              <a:t>furst</a:t>
            </a:r>
            <a:r>
              <a:rPr lang="en-US" sz="3600" dirty="0" smtClean="0"/>
              <a:t> prize.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 </a:t>
            </a:r>
            <a:r>
              <a:rPr lang="en-US" sz="3600" dirty="0" err="1" smtClean="0"/>
              <a:t>askd</a:t>
            </a:r>
            <a:r>
              <a:rPr lang="en-US" sz="3600" dirty="0" smtClean="0"/>
              <a:t> what it was </a:t>
            </a:r>
            <a:r>
              <a:rPr lang="en-US" sz="3600" dirty="0" err="1" smtClean="0"/>
              <a:t>werth</a:t>
            </a:r>
            <a:r>
              <a:rPr lang="en-US" sz="3600" dirty="0" smtClean="0"/>
              <a:t>.</a:t>
            </a:r>
          </a:p>
          <a:p>
            <a:pPr marL="525780" indent="-457200">
              <a:buAutoNum type="arabicPeriod"/>
            </a:pPr>
            <a:r>
              <a:rPr lang="en-US" sz="3600" dirty="0" smtClean="0"/>
              <a:t>It could be five ten or twenty, dollars.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9037060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Do you sees the Statue of liberty.</a:t>
            </a:r>
            <a:r>
              <a:rPr lang="en-US" sz="3600" dirty="0"/>
              <a:t> </a:t>
            </a:r>
            <a:r>
              <a:rPr lang="en-US" sz="3600" dirty="0" smtClean="0"/>
              <a:t>Frank and sue likes to visit new places.</a:t>
            </a:r>
          </a:p>
        </p:txBody>
      </p:sp>
    </p:spTree>
    <p:extLst>
      <p:ext uri="{BB962C8B-B14F-4D97-AF65-F5344CB8AC3E}">
        <p14:creationId xmlns:p14="http://schemas.microsoft.com/office/powerpoint/2010/main" val="1473128886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Lois visited the </a:t>
            </a:r>
            <a:r>
              <a:rPr lang="en-US" sz="3600" dirty="0" err="1" smtClean="0"/>
              <a:t>tampa</a:t>
            </a:r>
            <a:r>
              <a:rPr lang="en-US" sz="3600" dirty="0" smtClean="0"/>
              <a:t> zoo on January 2 2005. Pats trip start next Friday.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7955041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525780" indent="-457200">
              <a:buAutoNum type="arabicPeriod"/>
            </a:pPr>
            <a:r>
              <a:rPr lang="en-US" sz="3600" dirty="0" smtClean="0"/>
              <a:t>They swims tomorrow. </a:t>
            </a:r>
            <a:r>
              <a:rPr lang="en-US" sz="3600" dirty="0" err="1" smtClean="0"/>
              <a:t>i</a:t>
            </a:r>
            <a:r>
              <a:rPr lang="en-US" sz="3600" dirty="0" smtClean="0"/>
              <a:t> will go on vacation on </a:t>
            </a:r>
            <a:r>
              <a:rPr lang="en-US" sz="3600" dirty="0" err="1" smtClean="0"/>
              <a:t>july</a:t>
            </a:r>
            <a:r>
              <a:rPr lang="en-US" sz="3600" dirty="0" smtClean="0"/>
              <a:t> 4 2007.  Do you have a map of Chicago </a:t>
            </a:r>
            <a:r>
              <a:rPr lang="en-US" sz="3600" dirty="0" err="1" smtClean="0"/>
              <a:t>illinois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41995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2, Day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/>
              <a:t>w</a:t>
            </a:r>
            <a:r>
              <a:rPr lang="en-US" sz="3600" dirty="0" smtClean="0"/>
              <a:t>ho wrote the letter May wrote to her father he lives far away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150925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Al sees his friend Ed tomorrow at 10 20. Last </a:t>
            </a:r>
            <a:r>
              <a:rPr lang="en-US" sz="3600" dirty="0" err="1" smtClean="0"/>
              <a:t>friday</a:t>
            </a:r>
            <a:r>
              <a:rPr lang="en-US" sz="3600" dirty="0" smtClean="0"/>
              <a:t>, they talked on the phone Ed said, “We saw a </a:t>
            </a:r>
            <a:r>
              <a:rPr lang="en-US" sz="3600" dirty="0" err="1" smtClean="0"/>
              <a:t>bloo</a:t>
            </a:r>
            <a:r>
              <a:rPr lang="en-US" sz="3600" dirty="0" smtClean="0"/>
              <a:t> goose.”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986210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The class start tomorrow at 1 45. have you ever been there I said, “That is a </a:t>
            </a:r>
            <a:r>
              <a:rPr lang="en-US" sz="3600" dirty="0" err="1" smtClean="0"/>
              <a:t>cloo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8285639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/>
              <a:t>Matt painted a </a:t>
            </a:r>
            <a:r>
              <a:rPr lang="en-US" sz="3600" dirty="0" err="1"/>
              <a:t>bloo</a:t>
            </a:r>
            <a:r>
              <a:rPr lang="en-US" sz="3600" dirty="0"/>
              <a:t> house he also like to draw dogs. Next he will painted a yellow Cat.</a:t>
            </a:r>
          </a:p>
          <a:p>
            <a:pPr marL="6858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00891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Rob makes art. Rob sells statues. </a:t>
            </a:r>
            <a:r>
              <a:rPr lang="en-US" sz="3600" dirty="0" err="1"/>
              <a:t>g</a:t>
            </a:r>
            <a:r>
              <a:rPr lang="en-US" sz="3600" dirty="0" err="1" smtClean="0"/>
              <a:t>ails</a:t>
            </a:r>
            <a:r>
              <a:rPr lang="en-US" sz="3600" dirty="0" smtClean="0"/>
              <a:t> picture was pretty What a beautiful tree </a:t>
            </a:r>
            <a:r>
              <a:rPr lang="en-US" sz="3600" dirty="0" err="1" smtClean="0"/>
              <a:t>steve</a:t>
            </a:r>
            <a:r>
              <a:rPr lang="en-US" sz="3600" dirty="0" smtClean="0"/>
              <a:t> drew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57789869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5</a:t>
            </a:r>
            <a:r>
              <a:rPr lang="en-US" b="1" dirty="0" smtClean="0"/>
              <a:t>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The store is on oak Street The store sells bread.  The store buys eggs. </a:t>
            </a:r>
            <a:r>
              <a:rPr lang="en-US" sz="3600" dirty="0" err="1"/>
              <a:t>i</a:t>
            </a:r>
            <a:r>
              <a:rPr lang="en-US" sz="3600" dirty="0" smtClean="0"/>
              <a:t> like the illustrated books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153611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We will see a children’s art show in Dallas Texas at 1230. We </a:t>
            </a:r>
            <a:r>
              <a:rPr lang="en-US" sz="3600" dirty="0" err="1" smtClean="0"/>
              <a:t>enjoi</a:t>
            </a:r>
            <a:r>
              <a:rPr lang="en-US" sz="3600" dirty="0" smtClean="0"/>
              <a:t> kids art. The artists paint.  The artists draw.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4066862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3,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I made a book,” said john. John </a:t>
            </a:r>
            <a:r>
              <a:rPr lang="en-US" sz="3600" dirty="0" err="1" smtClean="0"/>
              <a:t>anjois</a:t>
            </a:r>
            <a:r>
              <a:rPr lang="en-US" sz="3600" dirty="0" smtClean="0"/>
              <a:t> drawing I wrote a </a:t>
            </a:r>
            <a:r>
              <a:rPr lang="en-US" sz="3600" dirty="0" err="1" smtClean="0"/>
              <a:t>storie</a:t>
            </a:r>
            <a:r>
              <a:rPr lang="en-US" sz="3600" dirty="0" smtClean="0"/>
              <a:t> about funny characters.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1506791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Sue are a chef.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Joe do like helping in the kitchen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 brothers has two muffin.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349759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The book is busy yesterday.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He do chop the vegetables last week.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I have a sandwich for lunch an our ago.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047536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Tim and Sue is happy now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Last night Tim and Sue was hungry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Tim do the dishes after </a:t>
            </a:r>
            <a:r>
              <a:rPr lang="en-US" sz="3600" dirty="0" err="1" smtClean="0"/>
              <a:t>lonch</a:t>
            </a:r>
            <a:r>
              <a:rPr lang="en-US" sz="3600" dirty="0" smtClean="0"/>
              <a:t> every day.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02095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2, Day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Are you busy later Come to </a:t>
            </a:r>
            <a:r>
              <a:rPr lang="en-US" sz="3600" dirty="0" err="1" smtClean="0"/>
              <a:t>miy</a:t>
            </a:r>
            <a:r>
              <a:rPr lang="en-US" sz="3600" dirty="0" smtClean="0"/>
              <a:t> house after school what a great time we will have!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39984248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Rob and Dan was at Sues house last night.</a:t>
            </a:r>
          </a:p>
          <a:p>
            <a:pPr marL="811530" indent="-742950"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ue did the cooking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They all has a good time.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4778513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1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Grandma are in the kitchen.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What time do we eat yesterday.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Joey had the napkins now.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1167836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err="1"/>
              <a:t>a</a:t>
            </a:r>
            <a:r>
              <a:rPr lang="en-US" sz="3600" dirty="0" err="1" smtClean="0"/>
              <a:t>li</a:t>
            </a:r>
            <a:r>
              <a:rPr lang="en-US" sz="3600" dirty="0" smtClean="0"/>
              <a:t> and Sam are friends.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Ali are nice to everyone.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They is friendly.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1592087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Jill am my friend.</a:t>
            </a:r>
          </a:p>
          <a:p>
            <a:pPr marL="811530" indent="-742950">
              <a:buAutoNum type="arabicPeriod"/>
            </a:pPr>
            <a:r>
              <a:rPr lang="en-US" sz="3600" dirty="0"/>
              <a:t>s</a:t>
            </a:r>
            <a:r>
              <a:rPr lang="en-US" sz="3600" dirty="0" smtClean="0"/>
              <a:t>he are a </a:t>
            </a:r>
            <a:r>
              <a:rPr lang="en-US" sz="3600" dirty="0" err="1" smtClean="0"/>
              <a:t>scowt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be </a:t>
            </a:r>
            <a:r>
              <a:rPr lang="en-US" sz="3600" dirty="0" err="1" smtClean="0"/>
              <a:t>happie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5715148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My neighbors is my friends</a:t>
            </a:r>
          </a:p>
          <a:p>
            <a:pPr marL="811530" indent="-742950">
              <a:buAutoNum type="arabicPeriod"/>
            </a:pPr>
            <a:r>
              <a:rPr lang="en-US" sz="3600" dirty="0"/>
              <a:t>t</a:t>
            </a:r>
            <a:r>
              <a:rPr lang="en-US" sz="3600" dirty="0" smtClean="0"/>
              <a:t>hey am good soccer players.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was good players?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355098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Larry were our guide in </a:t>
            </a:r>
            <a:r>
              <a:rPr lang="en-US" sz="3600" dirty="0" err="1" smtClean="0"/>
              <a:t>ghana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His </a:t>
            </a:r>
            <a:r>
              <a:rPr lang="en-US" sz="3600" dirty="0" err="1" smtClean="0"/>
              <a:t>toun</a:t>
            </a:r>
            <a:r>
              <a:rPr lang="en-US" sz="3600" dirty="0" smtClean="0"/>
              <a:t> were small.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Africa are beautiful.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534960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2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Dave be in </a:t>
            </a:r>
            <a:r>
              <a:rPr lang="en-US" sz="3600" dirty="0" err="1" smtClean="0"/>
              <a:t>texas</a:t>
            </a:r>
            <a:r>
              <a:rPr lang="en-US" sz="3600" dirty="0" smtClean="0"/>
              <a:t>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He are very happy? </a:t>
            </a:r>
          </a:p>
          <a:p>
            <a:pPr marL="811530" indent="-742950">
              <a:buAutoNum type="arabicPeriod"/>
            </a:pPr>
            <a:r>
              <a:rPr lang="en-US" sz="3600" dirty="0"/>
              <a:t>h</a:t>
            </a:r>
            <a:r>
              <a:rPr lang="en-US" sz="3600" dirty="0" smtClean="0"/>
              <a:t>e are on a plane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46938770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Flo </a:t>
            </a:r>
            <a:r>
              <a:rPr lang="en-US" sz="3600" dirty="0" err="1" smtClean="0"/>
              <a:t>isnt</a:t>
            </a:r>
            <a:r>
              <a:rPr lang="en-US" sz="3600" dirty="0" smtClean="0"/>
              <a:t>’ at the store. The girl </a:t>
            </a:r>
            <a:r>
              <a:rPr lang="en-US" sz="3600" dirty="0" err="1" smtClean="0"/>
              <a:t>could’nt</a:t>
            </a:r>
            <a:r>
              <a:rPr lang="en-US" sz="3600" dirty="0" smtClean="0"/>
              <a:t> find the address. Jenna did </a:t>
            </a:r>
            <a:r>
              <a:rPr lang="en-US" sz="3600" dirty="0" err="1" smtClean="0"/>
              <a:t>n’t</a:t>
            </a:r>
            <a:r>
              <a:rPr lang="en-US" sz="3600" dirty="0" smtClean="0"/>
              <a:t> buy the vegetables.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287122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Why </a:t>
            </a:r>
            <a:r>
              <a:rPr lang="en-US" sz="3600" dirty="0" err="1" smtClean="0"/>
              <a:t>is’nt</a:t>
            </a:r>
            <a:r>
              <a:rPr lang="en-US" sz="3600" dirty="0" smtClean="0"/>
              <a:t> Sue happy? She </a:t>
            </a:r>
            <a:r>
              <a:rPr lang="en-US" sz="3600" dirty="0" err="1" smtClean="0"/>
              <a:t>does’nt</a:t>
            </a:r>
            <a:r>
              <a:rPr lang="en-US" sz="3600" dirty="0" smtClean="0"/>
              <a:t> have her own room. She </a:t>
            </a:r>
            <a:r>
              <a:rPr lang="en-US" sz="3600" dirty="0" err="1" smtClean="0"/>
              <a:t>ca’nt</a:t>
            </a:r>
            <a:r>
              <a:rPr lang="en-US" sz="3600" dirty="0" smtClean="0"/>
              <a:t> find a quite place to study.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44803685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Sara and </a:t>
            </a:r>
            <a:r>
              <a:rPr lang="en-US" sz="3600" dirty="0" err="1" smtClean="0"/>
              <a:t>laura</a:t>
            </a:r>
            <a:r>
              <a:rPr lang="en-US" sz="3600" dirty="0" smtClean="0"/>
              <a:t> don’t look alike.  You </a:t>
            </a:r>
            <a:r>
              <a:rPr lang="en-US" sz="3600" dirty="0" err="1" smtClean="0"/>
              <a:t>would’nt</a:t>
            </a:r>
            <a:r>
              <a:rPr lang="en-US" sz="3600" dirty="0" smtClean="0"/>
              <a:t> know there twins. Most people </a:t>
            </a:r>
            <a:r>
              <a:rPr lang="en-US" sz="3600" dirty="0" err="1" smtClean="0"/>
              <a:t>arenn’t</a:t>
            </a:r>
            <a:r>
              <a:rPr lang="en-US" sz="3600" dirty="0" smtClean="0"/>
              <a:t>  not able to tell them apart.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9338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1, Week 2, Day 3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What a long letter this is? Mail this letter today Put a stamp on the envelope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339283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Those </a:t>
            </a:r>
            <a:r>
              <a:rPr lang="en-US" sz="3600" dirty="0" err="1" smtClean="0"/>
              <a:t>cherrys</a:t>
            </a:r>
            <a:r>
              <a:rPr lang="en-US" sz="3600" dirty="0" smtClean="0"/>
              <a:t> </a:t>
            </a:r>
            <a:r>
              <a:rPr lang="en-US" sz="3600" dirty="0" err="1" smtClean="0"/>
              <a:t>willn’t</a:t>
            </a:r>
            <a:r>
              <a:rPr lang="en-US" sz="3600" dirty="0" smtClean="0"/>
              <a:t> last long. My little brother haven’t stopped eating them.  We </a:t>
            </a:r>
            <a:r>
              <a:rPr lang="en-US" sz="3600" dirty="0" err="1" smtClean="0"/>
              <a:t>shoul’dnt</a:t>
            </a:r>
            <a:r>
              <a:rPr lang="en-US" sz="3600" dirty="0" smtClean="0"/>
              <a:t> let him eat all of them.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2504095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3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Paul and Toby </a:t>
            </a:r>
            <a:r>
              <a:rPr lang="en-US" sz="3600" dirty="0" err="1" smtClean="0"/>
              <a:t>havnt</a:t>
            </a:r>
            <a:r>
              <a:rPr lang="en-US" sz="3600" dirty="0" smtClean="0"/>
              <a:t>’ helped me pick </a:t>
            </a:r>
            <a:r>
              <a:rPr lang="en-US" sz="3600" dirty="0" err="1" smtClean="0"/>
              <a:t>daisys</a:t>
            </a:r>
            <a:r>
              <a:rPr lang="en-US" sz="3600" dirty="0" smtClean="0"/>
              <a:t> yet. Wont you help me. I </a:t>
            </a:r>
            <a:r>
              <a:rPr lang="en-US" sz="3600" dirty="0" err="1" smtClean="0"/>
              <a:t>cann’t</a:t>
            </a:r>
            <a:r>
              <a:rPr lang="en-US" sz="3600" dirty="0" smtClean="0"/>
              <a:t> do it alone.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4031781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/>
              <a:t>m</a:t>
            </a:r>
            <a:r>
              <a:rPr lang="en-US" sz="3600" dirty="0" smtClean="0"/>
              <a:t>y uncle has open his presents.</a:t>
            </a:r>
          </a:p>
          <a:p>
            <a:pPr marL="811530" indent="-742950">
              <a:buAutoNum type="arabicPeriod"/>
            </a:pPr>
            <a:r>
              <a:rPr lang="en-US" sz="3600" dirty="0"/>
              <a:t>o</a:t>
            </a:r>
            <a:r>
              <a:rPr lang="en-US" sz="3600" dirty="0" smtClean="0"/>
              <a:t>ur sisters had planned the party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have wash the dishes.</a:t>
            </a:r>
          </a:p>
          <a:p>
            <a:pPr marL="811530" indent="-742950"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9326085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I am go to school now.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We are take a test.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were helping the teacher yesterday.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57787554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I said, Please finish your homework.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“is Dad cleaning the garage? I asked.</a:t>
            </a:r>
          </a:p>
          <a:p>
            <a:pPr marL="6858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774368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“mom has return from the office? I said.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She has ask my brother to clean his room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He said, I is going home now.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458694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4</a:t>
            </a:r>
            <a:r>
              <a:rPr lang="en-US" b="1" dirty="0" smtClean="0"/>
              <a:t>, Day </a:t>
            </a:r>
            <a:r>
              <a:rPr lang="en-US" b="1" dirty="0"/>
              <a:t>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811530" indent="-742950">
              <a:buAutoNum type="arabicPeriod"/>
            </a:pPr>
            <a:r>
              <a:rPr lang="en-US" sz="3600" dirty="0" smtClean="0"/>
              <a:t>The boys have make a cake for us.</a:t>
            </a:r>
          </a:p>
          <a:p>
            <a:pPr marL="811530" indent="-742950">
              <a:buAutoNum type="arabicPeriod"/>
            </a:pPr>
            <a:r>
              <a:rPr lang="en-US" sz="3600" dirty="0" smtClean="0"/>
              <a:t>Paul am coming later.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9578907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The children </a:t>
            </a:r>
            <a:r>
              <a:rPr lang="en-US" sz="3600" dirty="0" err="1" smtClean="0"/>
              <a:t>comed</a:t>
            </a:r>
            <a:r>
              <a:rPr lang="en-US" sz="3600" dirty="0" smtClean="0"/>
              <a:t> to our concert last night. Sam </a:t>
            </a:r>
            <a:r>
              <a:rPr lang="en-US" sz="3600" dirty="0" err="1" smtClean="0"/>
              <a:t>sanged</a:t>
            </a:r>
            <a:r>
              <a:rPr lang="en-US" sz="3600" dirty="0" smtClean="0"/>
              <a:t> in the band.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5294408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Jenny has came to the zoo.  She has went to the zoo before.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755633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Unit 4, Week </a:t>
            </a:r>
            <a:r>
              <a:rPr lang="en-US" b="1" dirty="0"/>
              <a:t>5</a:t>
            </a:r>
            <a:r>
              <a:rPr lang="en-US" b="1" dirty="0" smtClean="0"/>
              <a:t>, Day </a:t>
            </a:r>
            <a:r>
              <a:rPr lang="en-US" b="1" dirty="0"/>
              <a:t>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295400"/>
            <a:ext cx="6777317" cy="453722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en-US" sz="3600" dirty="0" smtClean="0"/>
              <a:t>We </a:t>
            </a:r>
            <a:r>
              <a:rPr lang="en-US" sz="3600" dirty="0" err="1" smtClean="0"/>
              <a:t>comed</a:t>
            </a:r>
            <a:r>
              <a:rPr lang="en-US" sz="3600" dirty="0" smtClean="0"/>
              <a:t> to see the new lion cubs? I seed the new cubs last week. They have began to play with the others lions.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21956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246</TotalTime>
  <Words>4265</Words>
  <Application>Microsoft Office PowerPoint</Application>
  <PresentationFormat>On-screen Show (4:3)</PresentationFormat>
  <Paragraphs>536</Paragraphs>
  <Slides>151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151</vt:i4>
      </vt:variant>
    </vt:vector>
  </HeadingPairs>
  <TitlesOfParts>
    <vt:vector size="152" baseType="lpstr">
      <vt:lpstr>Austin</vt:lpstr>
      <vt:lpstr>Daily Language Activities</vt:lpstr>
      <vt:lpstr>Unit 1, Week 1, Day 1</vt:lpstr>
      <vt:lpstr>Unit 1, Week 1, Day 2</vt:lpstr>
      <vt:lpstr>Unit 1, Week 1, Day 3</vt:lpstr>
      <vt:lpstr>Unit 1, Week 1, Day 4</vt:lpstr>
      <vt:lpstr>Unit 1, Week 1, Day 5</vt:lpstr>
      <vt:lpstr>Unit 1, Week 2, Day 1</vt:lpstr>
      <vt:lpstr>Unit 1, Week 2, Day 2</vt:lpstr>
      <vt:lpstr>Unit 1, Week 2, Day 3</vt:lpstr>
      <vt:lpstr>Unit 1, Week 2, Day 4</vt:lpstr>
      <vt:lpstr>Unit 1, Week 2, Day 5</vt:lpstr>
      <vt:lpstr>Unit 1, Week 3, Day 1</vt:lpstr>
      <vt:lpstr>Unit 1, Week 3, Day 2</vt:lpstr>
      <vt:lpstr>Unit 1, Week 3, Day 3</vt:lpstr>
      <vt:lpstr>Unit 1, Week 3, Day 4</vt:lpstr>
      <vt:lpstr>Unit 1, Week 3, Day 5</vt:lpstr>
      <vt:lpstr>Unit 1, Week 4, Day 1</vt:lpstr>
      <vt:lpstr>Unit 1, Week 4, Day 2</vt:lpstr>
      <vt:lpstr>Unit 1, Week 4, Day 3</vt:lpstr>
      <vt:lpstr>Unit 1, Week 4, Day 4</vt:lpstr>
      <vt:lpstr>Unit 1, Week 4, Day 5</vt:lpstr>
      <vt:lpstr>Unit 1, Week 5, Day 1</vt:lpstr>
      <vt:lpstr>Unit 1, Week 5, Day 2</vt:lpstr>
      <vt:lpstr>Unit 1, Week 5, Day 3</vt:lpstr>
      <vt:lpstr>Unit 1, Week 5, Day 4</vt:lpstr>
      <vt:lpstr>Unit 1, Week 5, Day 5</vt:lpstr>
      <vt:lpstr>Unit 2, Week 1, Day 1</vt:lpstr>
      <vt:lpstr>Unit 2, Week 1, Day 2</vt:lpstr>
      <vt:lpstr>Unit 2, Week 1, Day 3</vt:lpstr>
      <vt:lpstr>Unit 2, Week 1, Day 4</vt:lpstr>
      <vt:lpstr>Unit 2, Week 1, Day 5</vt:lpstr>
      <vt:lpstr>Unit 2, Week 2, Day 1</vt:lpstr>
      <vt:lpstr>Unit 2, Week 2, Day 2</vt:lpstr>
      <vt:lpstr>Unit 2, Week 2, Day 3</vt:lpstr>
      <vt:lpstr>Unit 2, Week 2, Day 4</vt:lpstr>
      <vt:lpstr>Unit 2, Week 2, Day 5</vt:lpstr>
      <vt:lpstr>Unit 2, Week 3, Day 1</vt:lpstr>
      <vt:lpstr>Unit 2, Week 3, Day 2</vt:lpstr>
      <vt:lpstr>Unit 2, Week 3, Day 3</vt:lpstr>
      <vt:lpstr>Unit 2, Week 3, Day 4</vt:lpstr>
      <vt:lpstr>Unit 2, Week 3, Day 5</vt:lpstr>
      <vt:lpstr>Unit 2, Week 4, Day 1</vt:lpstr>
      <vt:lpstr>Unit 2, Week 4, Day 2</vt:lpstr>
      <vt:lpstr>Unit 2, Week 4, Day 3</vt:lpstr>
      <vt:lpstr>Unit 2, Week 4, Day 4</vt:lpstr>
      <vt:lpstr>Unit 2, Week 4, Day 5</vt:lpstr>
      <vt:lpstr>Unit 2, Week 5, Day 1</vt:lpstr>
      <vt:lpstr>Unit 2, Week 5, Day 2</vt:lpstr>
      <vt:lpstr>Unit 2, Week 5, Day 3</vt:lpstr>
      <vt:lpstr>Unit 2, Week 5, Day 4</vt:lpstr>
      <vt:lpstr>Unit 2, Week 5, Day 5</vt:lpstr>
      <vt:lpstr>Unit 3, Week 1, Day 1</vt:lpstr>
      <vt:lpstr>Unit 3, Week 1, Day 2</vt:lpstr>
      <vt:lpstr>Unit 3, Week 1, Day 3</vt:lpstr>
      <vt:lpstr>Unit 3, Week 1, Day 4</vt:lpstr>
      <vt:lpstr>Unit 3, Week 1, Day 5</vt:lpstr>
      <vt:lpstr>Unit 3, Week 2, Day 1</vt:lpstr>
      <vt:lpstr>Unit 3, Week 2, Day 2</vt:lpstr>
      <vt:lpstr>Unit 3, Week 2, Day 3</vt:lpstr>
      <vt:lpstr>Unit 3, Week 2, Day 4</vt:lpstr>
      <vt:lpstr>Unit 3, Week 2, Day 5</vt:lpstr>
      <vt:lpstr>Unit 3, Week 3, Day 1</vt:lpstr>
      <vt:lpstr>Unit 3, Week 3, Day 2</vt:lpstr>
      <vt:lpstr>Unit 3, Week 3, Day 3</vt:lpstr>
      <vt:lpstr>Unit 3, Week 3, Day 4</vt:lpstr>
      <vt:lpstr>Unit 3, Week 3, Day 5</vt:lpstr>
      <vt:lpstr>Unit 3, Week 4, Day 1</vt:lpstr>
      <vt:lpstr>Unit 3, Week 4, Day 2</vt:lpstr>
      <vt:lpstr>Unit 3, Week 4, Day 3</vt:lpstr>
      <vt:lpstr>Unit 3, Week 4, Day 4</vt:lpstr>
      <vt:lpstr>Unit 3, Week 4, Day 5</vt:lpstr>
      <vt:lpstr>Unit 3, Week 5, Day 1</vt:lpstr>
      <vt:lpstr>Unit 3, Week 5, Day 2</vt:lpstr>
      <vt:lpstr>Unit 3, Week 5, Day 3</vt:lpstr>
      <vt:lpstr>Unit 3, Week 5, Day 4</vt:lpstr>
      <vt:lpstr>Unit 3, Week 5, Day 5</vt:lpstr>
      <vt:lpstr>Unit 4, Week 1, Day 1</vt:lpstr>
      <vt:lpstr>Unit 4, Week 1, Day 2</vt:lpstr>
      <vt:lpstr>Unit 4, Week 1, Day 3</vt:lpstr>
      <vt:lpstr>Unit 4, Week 1, Day 4</vt:lpstr>
      <vt:lpstr>Unit 4, Week 1, Day 5</vt:lpstr>
      <vt:lpstr>Unit 4, Week 2, Day 1</vt:lpstr>
      <vt:lpstr>Unit 4, Week 2, Day 2</vt:lpstr>
      <vt:lpstr>Unit 4, Week 2, Day 3</vt:lpstr>
      <vt:lpstr>Unit 4, Week 2, Day 4</vt:lpstr>
      <vt:lpstr>Unit 4, Week 2, Day 5</vt:lpstr>
      <vt:lpstr>Unit 4, Week 3, Day 1</vt:lpstr>
      <vt:lpstr>Unit 4, Week 3, Day 2</vt:lpstr>
      <vt:lpstr>Unit 4, Week 3, Day 3</vt:lpstr>
      <vt:lpstr>Unit 4, Week 3, Day 4</vt:lpstr>
      <vt:lpstr>Unit 4, Week 3, Day 5</vt:lpstr>
      <vt:lpstr>Unit 4, Week 4, Day 1</vt:lpstr>
      <vt:lpstr>Unit 4, Week 4, Day 2</vt:lpstr>
      <vt:lpstr>Unit 4, Week 4, Day 3</vt:lpstr>
      <vt:lpstr>Unit 4, Week 4, Day 4</vt:lpstr>
      <vt:lpstr>Unit 4, Week 4, Day 5</vt:lpstr>
      <vt:lpstr>Unit 4, Week 5, Day 1</vt:lpstr>
      <vt:lpstr>Unit 4, Week 5, Day 2</vt:lpstr>
      <vt:lpstr>Unit 4, Week 5, Day 3</vt:lpstr>
      <vt:lpstr>Unit 4, Week 5, Day 4</vt:lpstr>
      <vt:lpstr>Unit 4, Week 5, Day 5</vt:lpstr>
      <vt:lpstr>Unit 5, Week 1, Day 1</vt:lpstr>
      <vt:lpstr>Unit 5, Week 1, Day 2</vt:lpstr>
      <vt:lpstr>Unit 5, Week 1, Day 3</vt:lpstr>
      <vt:lpstr>Unit 5, Week 1, Day 4</vt:lpstr>
      <vt:lpstr>Unit 5, Week 1, Day 5</vt:lpstr>
      <vt:lpstr>Unit 5, Week 2, Day 1</vt:lpstr>
      <vt:lpstr>Unit 5, Week 2, Day 2</vt:lpstr>
      <vt:lpstr>Unit 5, Week 2, Day 3</vt:lpstr>
      <vt:lpstr>Unit 5, Week 2, Day 4</vt:lpstr>
      <vt:lpstr>Unit 5, Week 2, Day 5</vt:lpstr>
      <vt:lpstr>Unit 5, Week 3, Day 1</vt:lpstr>
      <vt:lpstr>Unit 5, Week 3, Day 2</vt:lpstr>
      <vt:lpstr>Unit 5, Week 3, Day 3</vt:lpstr>
      <vt:lpstr>Unit 5, Week 3, Day 4</vt:lpstr>
      <vt:lpstr>Unit 5, Week 3, Day 5</vt:lpstr>
      <vt:lpstr>Unit 5, Week 4, Day 1</vt:lpstr>
      <vt:lpstr>Unit 5, Week 4, Day 2</vt:lpstr>
      <vt:lpstr>Unit 5, Week 4, Day 3</vt:lpstr>
      <vt:lpstr>Unit 5, Week 4, Day 4</vt:lpstr>
      <vt:lpstr>Unit 5, Week 4, Day 5</vt:lpstr>
      <vt:lpstr>Unit 5, Week 5, Day 1</vt:lpstr>
      <vt:lpstr>Unit 5, Week 5, Day 2</vt:lpstr>
      <vt:lpstr>Unit 5, Week 5, Day 3</vt:lpstr>
      <vt:lpstr>Unit 5, Week 5, Day 4</vt:lpstr>
      <vt:lpstr>Unit 5, Week 5, Day 5</vt:lpstr>
      <vt:lpstr>Unit 6, Week 1, Day 1</vt:lpstr>
      <vt:lpstr>Unit 6, Week 1, Day 2</vt:lpstr>
      <vt:lpstr>Unit 6, Week 1, Day 3</vt:lpstr>
      <vt:lpstr>Unit 6, Week 1, Day 4</vt:lpstr>
      <vt:lpstr>Unit 6, Week 1, Day 5</vt:lpstr>
      <vt:lpstr>Unit 6, Week 2, Day 1</vt:lpstr>
      <vt:lpstr>Unit 6, Week 2, Day 2</vt:lpstr>
      <vt:lpstr>Unit 6, Week 2, Day 3</vt:lpstr>
      <vt:lpstr>Unit 6, Week 2, Day 4</vt:lpstr>
      <vt:lpstr>Unit 6, Week 2, Day 5</vt:lpstr>
      <vt:lpstr>Unit 6, Week 3, Day 1</vt:lpstr>
      <vt:lpstr>Unit 6, Week 3, Day 2</vt:lpstr>
      <vt:lpstr>Unit 6, Week 3, Day 3</vt:lpstr>
      <vt:lpstr>Unit 6, Week 3, Day 4</vt:lpstr>
      <vt:lpstr>Unit 6, Week 3, Day 5</vt:lpstr>
      <vt:lpstr>Unit 6, Week 3, Day 1</vt:lpstr>
      <vt:lpstr>Unit 6, Week 3, Day 2</vt:lpstr>
      <vt:lpstr>Unit 6, Week 3, Day 3</vt:lpstr>
      <vt:lpstr>Unit 6, Week 3, Day 4</vt:lpstr>
      <vt:lpstr>Unit 6, Week 3, Day 5</vt:lpstr>
      <vt:lpstr>Unit 6, Week 5, Day 1</vt:lpstr>
      <vt:lpstr>Unit 6, Week 5, Day 2</vt:lpstr>
      <vt:lpstr>Unit 6, Week 5, Day 3</vt:lpstr>
      <vt:lpstr>Unit 6, Week 5, Day 4</vt:lpstr>
      <vt:lpstr>Unit 6, Week 5, Day 5</vt:lpstr>
    </vt:vector>
  </TitlesOfParts>
  <Company>P.U.S.D.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Oral Language</dc:title>
  <dc:creator>jgoble</dc:creator>
  <cp:lastModifiedBy>jgoble</cp:lastModifiedBy>
  <cp:revision>23</cp:revision>
  <dcterms:created xsi:type="dcterms:W3CDTF">2014-11-05T19:01:59Z</dcterms:created>
  <dcterms:modified xsi:type="dcterms:W3CDTF">2014-11-07T17:28:34Z</dcterms:modified>
</cp:coreProperties>
</file>