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9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3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49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10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1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82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70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8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95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8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06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67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64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7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4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02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4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7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/>
              <a:t>Division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Jim Goble</a:t>
            </a:r>
          </a:p>
        </p:txBody>
      </p:sp>
    </p:spTree>
    <p:extLst>
      <p:ext uri="{BB962C8B-B14F-4D97-AF65-F5344CB8AC3E}">
        <p14:creationId xmlns:p14="http://schemas.microsoft.com/office/powerpoint/2010/main" val="250184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20 ÷ 10 = 2</a:t>
            </a:r>
          </a:p>
        </p:txBody>
      </p:sp>
    </p:spTree>
    <p:extLst>
      <p:ext uri="{BB962C8B-B14F-4D97-AF65-F5344CB8AC3E}">
        <p14:creationId xmlns:p14="http://schemas.microsoft.com/office/powerpoint/2010/main" val="68393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 ÷ 1 = 2</a:t>
            </a:r>
          </a:p>
        </p:txBody>
      </p:sp>
    </p:spTree>
    <p:extLst>
      <p:ext uri="{BB962C8B-B14F-4D97-AF65-F5344CB8AC3E}">
        <p14:creationId xmlns:p14="http://schemas.microsoft.com/office/powerpoint/2010/main" val="295459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1 ÷ 1 = 1</a:t>
            </a:r>
          </a:p>
        </p:txBody>
      </p:sp>
    </p:spTree>
    <p:extLst>
      <p:ext uri="{BB962C8B-B14F-4D97-AF65-F5344CB8AC3E}">
        <p14:creationId xmlns:p14="http://schemas.microsoft.com/office/powerpoint/2010/main" val="318242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10 ÷ 10 = 1</a:t>
            </a:r>
          </a:p>
        </p:txBody>
      </p:sp>
    </p:spTree>
    <p:extLst>
      <p:ext uri="{BB962C8B-B14F-4D97-AF65-F5344CB8AC3E}">
        <p14:creationId xmlns:p14="http://schemas.microsoft.com/office/powerpoint/2010/main" val="16729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90 ÷ 9 = 10</a:t>
            </a:r>
          </a:p>
        </p:txBody>
      </p:sp>
    </p:spTree>
    <p:extLst>
      <p:ext uri="{BB962C8B-B14F-4D97-AF65-F5344CB8AC3E}">
        <p14:creationId xmlns:p14="http://schemas.microsoft.com/office/powerpoint/2010/main" val="80448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81 ÷ 9 = 9</a:t>
            </a:r>
          </a:p>
        </p:txBody>
      </p:sp>
    </p:spTree>
    <p:extLst>
      <p:ext uri="{BB962C8B-B14F-4D97-AF65-F5344CB8AC3E}">
        <p14:creationId xmlns:p14="http://schemas.microsoft.com/office/powerpoint/2010/main" val="350039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72 ÷ 9 = 8</a:t>
            </a:r>
          </a:p>
        </p:txBody>
      </p:sp>
    </p:spTree>
    <p:extLst>
      <p:ext uri="{BB962C8B-B14F-4D97-AF65-F5344CB8AC3E}">
        <p14:creationId xmlns:p14="http://schemas.microsoft.com/office/powerpoint/2010/main" val="123854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63 ÷ 9 = 7</a:t>
            </a:r>
          </a:p>
        </p:txBody>
      </p:sp>
    </p:spTree>
    <p:extLst>
      <p:ext uri="{BB962C8B-B14F-4D97-AF65-F5344CB8AC3E}">
        <p14:creationId xmlns:p14="http://schemas.microsoft.com/office/powerpoint/2010/main" val="285301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54 ÷ 9 = 6</a:t>
            </a:r>
          </a:p>
        </p:txBody>
      </p:sp>
    </p:spTree>
    <p:extLst>
      <p:ext uri="{BB962C8B-B14F-4D97-AF65-F5344CB8AC3E}">
        <p14:creationId xmlns:p14="http://schemas.microsoft.com/office/powerpoint/2010/main" val="243612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45 ÷ 9 = 5</a:t>
            </a:r>
          </a:p>
        </p:txBody>
      </p:sp>
    </p:spTree>
    <p:extLst>
      <p:ext uri="{BB962C8B-B14F-4D97-AF65-F5344CB8AC3E}">
        <p14:creationId xmlns:p14="http://schemas.microsoft.com/office/powerpoint/2010/main" val="163116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36 ÷ 9 = 4</a:t>
            </a:r>
          </a:p>
        </p:txBody>
      </p:sp>
    </p:spTree>
    <p:extLst>
      <p:ext uri="{BB962C8B-B14F-4D97-AF65-F5344CB8AC3E}">
        <p14:creationId xmlns:p14="http://schemas.microsoft.com/office/powerpoint/2010/main" val="405421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27 ÷ 9 = 3</a:t>
            </a:r>
          </a:p>
        </p:txBody>
      </p:sp>
    </p:spTree>
    <p:extLst>
      <p:ext uri="{BB962C8B-B14F-4D97-AF65-F5344CB8AC3E}">
        <p14:creationId xmlns:p14="http://schemas.microsoft.com/office/powerpoint/2010/main" val="16809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100 ÷ 10 = 10</a:t>
            </a:r>
          </a:p>
        </p:txBody>
      </p:sp>
    </p:spTree>
    <p:extLst>
      <p:ext uri="{BB962C8B-B14F-4D97-AF65-F5344CB8AC3E}">
        <p14:creationId xmlns:p14="http://schemas.microsoft.com/office/powerpoint/2010/main" val="235624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18 ÷ 9 = 2</a:t>
            </a:r>
          </a:p>
        </p:txBody>
      </p:sp>
    </p:spTree>
    <p:extLst>
      <p:ext uri="{BB962C8B-B14F-4D97-AF65-F5344CB8AC3E}">
        <p14:creationId xmlns:p14="http://schemas.microsoft.com/office/powerpoint/2010/main" val="422283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9 ÷ 9 = 1</a:t>
            </a:r>
          </a:p>
        </p:txBody>
      </p:sp>
    </p:spTree>
    <p:extLst>
      <p:ext uri="{BB962C8B-B14F-4D97-AF65-F5344CB8AC3E}">
        <p14:creationId xmlns:p14="http://schemas.microsoft.com/office/powerpoint/2010/main" val="352261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80 ÷ 8 = 10</a:t>
            </a:r>
          </a:p>
        </p:txBody>
      </p:sp>
    </p:spTree>
    <p:extLst>
      <p:ext uri="{BB962C8B-B14F-4D97-AF65-F5344CB8AC3E}">
        <p14:creationId xmlns:p14="http://schemas.microsoft.com/office/powerpoint/2010/main" val="19488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72 ÷ 8 = 9</a:t>
            </a:r>
          </a:p>
        </p:txBody>
      </p:sp>
    </p:spTree>
    <p:extLst>
      <p:ext uri="{BB962C8B-B14F-4D97-AF65-F5344CB8AC3E}">
        <p14:creationId xmlns:p14="http://schemas.microsoft.com/office/powerpoint/2010/main" val="99613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64 ÷ 8 = 8</a:t>
            </a:r>
          </a:p>
        </p:txBody>
      </p:sp>
    </p:spTree>
    <p:extLst>
      <p:ext uri="{BB962C8B-B14F-4D97-AF65-F5344CB8AC3E}">
        <p14:creationId xmlns:p14="http://schemas.microsoft.com/office/powerpoint/2010/main" val="196107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56 ÷ 8 = 7</a:t>
            </a:r>
          </a:p>
        </p:txBody>
      </p:sp>
    </p:spTree>
    <p:extLst>
      <p:ext uri="{BB962C8B-B14F-4D97-AF65-F5344CB8AC3E}">
        <p14:creationId xmlns:p14="http://schemas.microsoft.com/office/powerpoint/2010/main" val="302200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48 ÷ 8 = 6</a:t>
            </a:r>
          </a:p>
        </p:txBody>
      </p:sp>
    </p:spTree>
    <p:extLst>
      <p:ext uri="{BB962C8B-B14F-4D97-AF65-F5344CB8AC3E}">
        <p14:creationId xmlns:p14="http://schemas.microsoft.com/office/powerpoint/2010/main" val="361892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40 ÷ 8 = 5</a:t>
            </a:r>
          </a:p>
        </p:txBody>
      </p:sp>
    </p:spTree>
    <p:extLst>
      <p:ext uri="{BB962C8B-B14F-4D97-AF65-F5344CB8AC3E}">
        <p14:creationId xmlns:p14="http://schemas.microsoft.com/office/powerpoint/2010/main" val="158384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32 ÷ 8 = 4</a:t>
            </a:r>
          </a:p>
        </p:txBody>
      </p:sp>
    </p:spTree>
    <p:extLst>
      <p:ext uri="{BB962C8B-B14F-4D97-AF65-F5344CB8AC3E}">
        <p14:creationId xmlns:p14="http://schemas.microsoft.com/office/powerpoint/2010/main" val="229929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24 ÷ 8 = 3</a:t>
            </a:r>
          </a:p>
        </p:txBody>
      </p:sp>
    </p:spTree>
    <p:extLst>
      <p:ext uri="{BB962C8B-B14F-4D97-AF65-F5344CB8AC3E}">
        <p14:creationId xmlns:p14="http://schemas.microsoft.com/office/powerpoint/2010/main" val="27962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90 ÷ 10 = 9</a:t>
            </a:r>
          </a:p>
        </p:txBody>
      </p:sp>
    </p:spTree>
    <p:extLst>
      <p:ext uri="{BB962C8B-B14F-4D97-AF65-F5344CB8AC3E}">
        <p14:creationId xmlns:p14="http://schemas.microsoft.com/office/powerpoint/2010/main" val="31954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16 ÷ 8 = 2</a:t>
            </a:r>
          </a:p>
        </p:txBody>
      </p:sp>
    </p:spTree>
    <p:extLst>
      <p:ext uri="{BB962C8B-B14F-4D97-AF65-F5344CB8AC3E}">
        <p14:creationId xmlns:p14="http://schemas.microsoft.com/office/powerpoint/2010/main" val="145006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8 ÷ 8 = 1</a:t>
            </a:r>
          </a:p>
        </p:txBody>
      </p:sp>
    </p:spTree>
    <p:extLst>
      <p:ext uri="{BB962C8B-B14F-4D97-AF65-F5344CB8AC3E}">
        <p14:creationId xmlns:p14="http://schemas.microsoft.com/office/powerpoint/2010/main" val="313370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70 ÷ 7 = 10</a:t>
            </a:r>
          </a:p>
        </p:txBody>
      </p:sp>
    </p:spTree>
    <p:extLst>
      <p:ext uri="{BB962C8B-B14F-4D97-AF65-F5344CB8AC3E}">
        <p14:creationId xmlns:p14="http://schemas.microsoft.com/office/powerpoint/2010/main" val="203835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63 ÷ 7 = 9</a:t>
            </a:r>
          </a:p>
        </p:txBody>
      </p:sp>
    </p:spTree>
    <p:extLst>
      <p:ext uri="{BB962C8B-B14F-4D97-AF65-F5344CB8AC3E}">
        <p14:creationId xmlns:p14="http://schemas.microsoft.com/office/powerpoint/2010/main" val="195256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56 ÷ 7 = 8</a:t>
            </a:r>
          </a:p>
        </p:txBody>
      </p:sp>
    </p:spTree>
    <p:extLst>
      <p:ext uri="{BB962C8B-B14F-4D97-AF65-F5344CB8AC3E}">
        <p14:creationId xmlns:p14="http://schemas.microsoft.com/office/powerpoint/2010/main" val="80584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49 ÷ 7 = 7</a:t>
            </a:r>
          </a:p>
        </p:txBody>
      </p:sp>
    </p:spTree>
    <p:extLst>
      <p:ext uri="{BB962C8B-B14F-4D97-AF65-F5344CB8AC3E}">
        <p14:creationId xmlns:p14="http://schemas.microsoft.com/office/powerpoint/2010/main" val="109984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42 ÷ 7 = 6</a:t>
            </a:r>
          </a:p>
        </p:txBody>
      </p:sp>
    </p:spTree>
    <p:extLst>
      <p:ext uri="{BB962C8B-B14F-4D97-AF65-F5344CB8AC3E}">
        <p14:creationId xmlns:p14="http://schemas.microsoft.com/office/powerpoint/2010/main" val="181933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35 ÷ 7 = 5</a:t>
            </a:r>
          </a:p>
        </p:txBody>
      </p:sp>
    </p:spTree>
    <p:extLst>
      <p:ext uri="{BB962C8B-B14F-4D97-AF65-F5344CB8AC3E}">
        <p14:creationId xmlns:p14="http://schemas.microsoft.com/office/powerpoint/2010/main" val="49366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28 ÷ 7 = 4</a:t>
            </a:r>
          </a:p>
        </p:txBody>
      </p:sp>
    </p:spTree>
    <p:extLst>
      <p:ext uri="{BB962C8B-B14F-4D97-AF65-F5344CB8AC3E}">
        <p14:creationId xmlns:p14="http://schemas.microsoft.com/office/powerpoint/2010/main" val="396187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21 ÷ 7 = 3</a:t>
            </a:r>
          </a:p>
        </p:txBody>
      </p:sp>
    </p:spTree>
    <p:extLst>
      <p:ext uri="{BB962C8B-B14F-4D97-AF65-F5344CB8AC3E}">
        <p14:creationId xmlns:p14="http://schemas.microsoft.com/office/powerpoint/2010/main" val="83787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80 ÷ 10 = 8</a:t>
            </a:r>
          </a:p>
        </p:txBody>
      </p:sp>
    </p:spTree>
    <p:extLst>
      <p:ext uri="{BB962C8B-B14F-4D97-AF65-F5344CB8AC3E}">
        <p14:creationId xmlns:p14="http://schemas.microsoft.com/office/powerpoint/2010/main" val="176583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14 ÷ 7 = 2</a:t>
            </a:r>
          </a:p>
        </p:txBody>
      </p:sp>
    </p:spTree>
    <p:extLst>
      <p:ext uri="{BB962C8B-B14F-4D97-AF65-F5344CB8AC3E}">
        <p14:creationId xmlns:p14="http://schemas.microsoft.com/office/powerpoint/2010/main" val="267980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7 ÷ 7 = 1</a:t>
            </a:r>
          </a:p>
        </p:txBody>
      </p:sp>
    </p:spTree>
    <p:extLst>
      <p:ext uri="{BB962C8B-B14F-4D97-AF65-F5344CB8AC3E}">
        <p14:creationId xmlns:p14="http://schemas.microsoft.com/office/powerpoint/2010/main" val="135765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60 ÷ 6 = 10</a:t>
            </a:r>
          </a:p>
        </p:txBody>
      </p:sp>
    </p:spTree>
    <p:extLst>
      <p:ext uri="{BB962C8B-B14F-4D97-AF65-F5344CB8AC3E}">
        <p14:creationId xmlns:p14="http://schemas.microsoft.com/office/powerpoint/2010/main" val="331912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54 ÷ 6 = 9</a:t>
            </a:r>
          </a:p>
        </p:txBody>
      </p:sp>
    </p:spTree>
    <p:extLst>
      <p:ext uri="{BB962C8B-B14F-4D97-AF65-F5344CB8AC3E}">
        <p14:creationId xmlns:p14="http://schemas.microsoft.com/office/powerpoint/2010/main" val="71675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48 ÷ 6 = 8</a:t>
            </a:r>
          </a:p>
        </p:txBody>
      </p:sp>
    </p:spTree>
    <p:extLst>
      <p:ext uri="{BB962C8B-B14F-4D97-AF65-F5344CB8AC3E}">
        <p14:creationId xmlns:p14="http://schemas.microsoft.com/office/powerpoint/2010/main" val="307711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42 ÷ 6 = 7</a:t>
            </a:r>
          </a:p>
        </p:txBody>
      </p:sp>
    </p:spTree>
    <p:extLst>
      <p:ext uri="{BB962C8B-B14F-4D97-AF65-F5344CB8AC3E}">
        <p14:creationId xmlns:p14="http://schemas.microsoft.com/office/powerpoint/2010/main" val="193388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36 ÷ 6 = 6</a:t>
            </a:r>
          </a:p>
        </p:txBody>
      </p:sp>
    </p:spTree>
    <p:extLst>
      <p:ext uri="{BB962C8B-B14F-4D97-AF65-F5344CB8AC3E}">
        <p14:creationId xmlns:p14="http://schemas.microsoft.com/office/powerpoint/2010/main" val="316800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30 ÷ 6 = 5</a:t>
            </a:r>
          </a:p>
        </p:txBody>
      </p:sp>
    </p:spTree>
    <p:extLst>
      <p:ext uri="{BB962C8B-B14F-4D97-AF65-F5344CB8AC3E}">
        <p14:creationId xmlns:p14="http://schemas.microsoft.com/office/powerpoint/2010/main" val="418581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24 ÷ 6 = 4</a:t>
            </a:r>
          </a:p>
        </p:txBody>
      </p:sp>
    </p:spTree>
    <p:extLst>
      <p:ext uri="{BB962C8B-B14F-4D97-AF65-F5344CB8AC3E}">
        <p14:creationId xmlns:p14="http://schemas.microsoft.com/office/powerpoint/2010/main" val="160994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16 ÷ 6 = 3</a:t>
            </a:r>
          </a:p>
        </p:txBody>
      </p:sp>
    </p:spTree>
    <p:extLst>
      <p:ext uri="{BB962C8B-B14F-4D97-AF65-F5344CB8AC3E}">
        <p14:creationId xmlns:p14="http://schemas.microsoft.com/office/powerpoint/2010/main" val="195623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70 ÷ 10 = 7</a:t>
            </a:r>
          </a:p>
        </p:txBody>
      </p:sp>
    </p:spTree>
    <p:extLst>
      <p:ext uri="{BB962C8B-B14F-4D97-AF65-F5344CB8AC3E}">
        <p14:creationId xmlns:p14="http://schemas.microsoft.com/office/powerpoint/2010/main" val="388836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12 ÷ 6 = 2</a:t>
            </a:r>
          </a:p>
        </p:txBody>
      </p:sp>
    </p:spTree>
    <p:extLst>
      <p:ext uri="{BB962C8B-B14F-4D97-AF65-F5344CB8AC3E}">
        <p14:creationId xmlns:p14="http://schemas.microsoft.com/office/powerpoint/2010/main" val="78746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6 ÷ 6 = 1</a:t>
            </a:r>
          </a:p>
        </p:txBody>
      </p:sp>
    </p:spTree>
    <p:extLst>
      <p:ext uri="{BB962C8B-B14F-4D97-AF65-F5344CB8AC3E}">
        <p14:creationId xmlns:p14="http://schemas.microsoft.com/office/powerpoint/2010/main" val="302551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50 ÷ 5 = 10</a:t>
            </a:r>
          </a:p>
        </p:txBody>
      </p:sp>
    </p:spTree>
    <p:extLst>
      <p:ext uri="{BB962C8B-B14F-4D97-AF65-F5344CB8AC3E}">
        <p14:creationId xmlns:p14="http://schemas.microsoft.com/office/powerpoint/2010/main" val="229343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45 ÷ 5 = 9</a:t>
            </a:r>
          </a:p>
        </p:txBody>
      </p:sp>
    </p:spTree>
    <p:extLst>
      <p:ext uri="{BB962C8B-B14F-4D97-AF65-F5344CB8AC3E}">
        <p14:creationId xmlns:p14="http://schemas.microsoft.com/office/powerpoint/2010/main" val="34411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40 ÷ 5 = 8</a:t>
            </a:r>
          </a:p>
        </p:txBody>
      </p:sp>
    </p:spTree>
    <p:extLst>
      <p:ext uri="{BB962C8B-B14F-4D97-AF65-F5344CB8AC3E}">
        <p14:creationId xmlns:p14="http://schemas.microsoft.com/office/powerpoint/2010/main" val="380958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35 ÷ 5 = 7</a:t>
            </a:r>
          </a:p>
        </p:txBody>
      </p:sp>
    </p:spTree>
    <p:extLst>
      <p:ext uri="{BB962C8B-B14F-4D97-AF65-F5344CB8AC3E}">
        <p14:creationId xmlns:p14="http://schemas.microsoft.com/office/powerpoint/2010/main" val="331510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30 ÷ 5 = 6</a:t>
            </a:r>
          </a:p>
        </p:txBody>
      </p:sp>
    </p:spTree>
    <p:extLst>
      <p:ext uri="{BB962C8B-B14F-4D97-AF65-F5344CB8AC3E}">
        <p14:creationId xmlns:p14="http://schemas.microsoft.com/office/powerpoint/2010/main" val="44947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25 ÷ 5 = 5</a:t>
            </a:r>
          </a:p>
        </p:txBody>
      </p:sp>
    </p:spTree>
    <p:extLst>
      <p:ext uri="{BB962C8B-B14F-4D97-AF65-F5344CB8AC3E}">
        <p14:creationId xmlns:p14="http://schemas.microsoft.com/office/powerpoint/2010/main" val="173185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20 ÷ 5 = 4</a:t>
            </a:r>
          </a:p>
        </p:txBody>
      </p:sp>
    </p:spTree>
    <p:extLst>
      <p:ext uri="{BB962C8B-B14F-4D97-AF65-F5344CB8AC3E}">
        <p14:creationId xmlns:p14="http://schemas.microsoft.com/office/powerpoint/2010/main" val="193514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15 ÷ 5 = 3</a:t>
            </a:r>
          </a:p>
        </p:txBody>
      </p:sp>
    </p:spTree>
    <p:extLst>
      <p:ext uri="{BB962C8B-B14F-4D97-AF65-F5344CB8AC3E}">
        <p14:creationId xmlns:p14="http://schemas.microsoft.com/office/powerpoint/2010/main" val="299850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60 ÷ 10 = 6</a:t>
            </a:r>
          </a:p>
        </p:txBody>
      </p:sp>
    </p:spTree>
    <p:extLst>
      <p:ext uri="{BB962C8B-B14F-4D97-AF65-F5344CB8AC3E}">
        <p14:creationId xmlns:p14="http://schemas.microsoft.com/office/powerpoint/2010/main" val="210021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10 ÷ 5 = 2</a:t>
            </a:r>
          </a:p>
        </p:txBody>
      </p:sp>
    </p:spTree>
    <p:extLst>
      <p:ext uri="{BB962C8B-B14F-4D97-AF65-F5344CB8AC3E}">
        <p14:creationId xmlns:p14="http://schemas.microsoft.com/office/powerpoint/2010/main" val="406611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5 ÷ 5 = 1</a:t>
            </a:r>
          </a:p>
        </p:txBody>
      </p:sp>
    </p:spTree>
    <p:extLst>
      <p:ext uri="{BB962C8B-B14F-4D97-AF65-F5344CB8AC3E}">
        <p14:creationId xmlns:p14="http://schemas.microsoft.com/office/powerpoint/2010/main" val="163043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40 ÷ 4 = 10</a:t>
            </a:r>
          </a:p>
        </p:txBody>
      </p:sp>
    </p:spTree>
    <p:extLst>
      <p:ext uri="{BB962C8B-B14F-4D97-AF65-F5344CB8AC3E}">
        <p14:creationId xmlns:p14="http://schemas.microsoft.com/office/powerpoint/2010/main" val="292475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36 ÷ 4 = 9</a:t>
            </a:r>
          </a:p>
        </p:txBody>
      </p:sp>
    </p:spTree>
    <p:extLst>
      <p:ext uri="{BB962C8B-B14F-4D97-AF65-F5344CB8AC3E}">
        <p14:creationId xmlns:p14="http://schemas.microsoft.com/office/powerpoint/2010/main" val="246824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32 ÷ 4 = 8</a:t>
            </a:r>
          </a:p>
        </p:txBody>
      </p:sp>
    </p:spTree>
    <p:extLst>
      <p:ext uri="{BB962C8B-B14F-4D97-AF65-F5344CB8AC3E}">
        <p14:creationId xmlns:p14="http://schemas.microsoft.com/office/powerpoint/2010/main" val="60869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28 ÷ 4 = 7</a:t>
            </a:r>
          </a:p>
        </p:txBody>
      </p:sp>
    </p:spTree>
    <p:extLst>
      <p:ext uri="{BB962C8B-B14F-4D97-AF65-F5344CB8AC3E}">
        <p14:creationId xmlns:p14="http://schemas.microsoft.com/office/powerpoint/2010/main" val="55165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24 ÷ 4 = 6</a:t>
            </a:r>
          </a:p>
        </p:txBody>
      </p:sp>
    </p:spTree>
    <p:extLst>
      <p:ext uri="{BB962C8B-B14F-4D97-AF65-F5344CB8AC3E}">
        <p14:creationId xmlns:p14="http://schemas.microsoft.com/office/powerpoint/2010/main" val="126927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20 ÷ 4 = 5</a:t>
            </a:r>
          </a:p>
        </p:txBody>
      </p:sp>
    </p:spTree>
    <p:extLst>
      <p:ext uri="{BB962C8B-B14F-4D97-AF65-F5344CB8AC3E}">
        <p14:creationId xmlns:p14="http://schemas.microsoft.com/office/powerpoint/2010/main" val="194703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16 ÷ 4 = 4</a:t>
            </a:r>
          </a:p>
        </p:txBody>
      </p:sp>
    </p:spTree>
    <p:extLst>
      <p:ext uri="{BB962C8B-B14F-4D97-AF65-F5344CB8AC3E}">
        <p14:creationId xmlns:p14="http://schemas.microsoft.com/office/powerpoint/2010/main" val="234806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12 ÷ 4 = 3</a:t>
            </a:r>
          </a:p>
        </p:txBody>
      </p:sp>
    </p:spTree>
    <p:extLst>
      <p:ext uri="{BB962C8B-B14F-4D97-AF65-F5344CB8AC3E}">
        <p14:creationId xmlns:p14="http://schemas.microsoft.com/office/powerpoint/2010/main" val="330412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50 ÷ 10 = 5</a:t>
            </a:r>
          </a:p>
        </p:txBody>
      </p:sp>
    </p:spTree>
    <p:extLst>
      <p:ext uri="{BB962C8B-B14F-4D97-AF65-F5344CB8AC3E}">
        <p14:creationId xmlns:p14="http://schemas.microsoft.com/office/powerpoint/2010/main" val="412141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8 ÷ 4 = 2</a:t>
            </a:r>
          </a:p>
        </p:txBody>
      </p:sp>
    </p:spTree>
    <p:extLst>
      <p:ext uri="{BB962C8B-B14F-4D97-AF65-F5344CB8AC3E}">
        <p14:creationId xmlns:p14="http://schemas.microsoft.com/office/powerpoint/2010/main" val="47770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 ÷ 4 = 1</a:t>
            </a:r>
          </a:p>
        </p:txBody>
      </p:sp>
    </p:spTree>
    <p:extLst>
      <p:ext uri="{BB962C8B-B14F-4D97-AF65-F5344CB8AC3E}">
        <p14:creationId xmlns:p14="http://schemas.microsoft.com/office/powerpoint/2010/main" val="70559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30 ÷ 3 = 10</a:t>
            </a:r>
          </a:p>
        </p:txBody>
      </p:sp>
    </p:spTree>
    <p:extLst>
      <p:ext uri="{BB962C8B-B14F-4D97-AF65-F5344CB8AC3E}">
        <p14:creationId xmlns:p14="http://schemas.microsoft.com/office/powerpoint/2010/main" val="306045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27 ÷ 3 = 9</a:t>
            </a:r>
          </a:p>
        </p:txBody>
      </p:sp>
    </p:spTree>
    <p:extLst>
      <p:ext uri="{BB962C8B-B14F-4D97-AF65-F5344CB8AC3E}">
        <p14:creationId xmlns:p14="http://schemas.microsoft.com/office/powerpoint/2010/main" val="5347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24 ÷ 3 = 8</a:t>
            </a:r>
          </a:p>
        </p:txBody>
      </p:sp>
    </p:spTree>
    <p:extLst>
      <p:ext uri="{BB962C8B-B14F-4D97-AF65-F5344CB8AC3E}">
        <p14:creationId xmlns:p14="http://schemas.microsoft.com/office/powerpoint/2010/main" val="425084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21 ÷ 3 = 7</a:t>
            </a:r>
          </a:p>
        </p:txBody>
      </p:sp>
    </p:spTree>
    <p:extLst>
      <p:ext uri="{BB962C8B-B14F-4D97-AF65-F5344CB8AC3E}">
        <p14:creationId xmlns:p14="http://schemas.microsoft.com/office/powerpoint/2010/main" val="50308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18 ÷ 3 = 6</a:t>
            </a:r>
          </a:p>
        </p:txBody>
      </p:sp>
    </p:spTree>
    <p:extLst>
      <p:ext uri="{BB962C8B-B14F-4D97-AF65-F5344CB8AC3E}">
        <p14:creationId xmlns:p14="http://schemas.microsoft.com/office/powerpoint/2010/main" val="244990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15 ÷ 3 = 5</a:t>
            </a:r>
          </a:p>
        </p:txBody>
      </p:sp>
    </p:spTree>
    <p:extLst>
      <p:ext uri="{BB962C8B-B14F-4D97-AF65-F5344CB8AC3E}">
        <p14:creationId xmlns:p14="http://schemas.microsoft.com/office/powerpoint/2010/main" val="178795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12 ÷ 3 = 4</a:t>
            </a:r>
          </a:p>
        </p:txBody>
      </p:sp>
    </p:spTree>
    <p:extLst>
      <p:ext uri="{BB962C8B-B14F-4D97-AF65-F5344CB8AC3E}">
        <p14:creationId xmlns:p14="http://schemas.microsoft.com/office/powerpoint/2010/main" val="355071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9 ÷ 3 = 3</a:t>
            </a:r>
          </a:p>
        </p:txBody>
      </p:sp>
    </p:spTree>
    <p:extLst>
      <p:ext uri="{BB962C8B-B14F-4D97-AF65-F5344CB8AC3E}">
        <p14:creationId xmlns:p14="http://schemas.microsoft.com/office/powerpoint/2010/main" val="85406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40 ÷ 10 = 4</a:t>
            </a:r>
          </a:p>
        </p:txBody>
      </p:sp>
    </p:spTree>
    <p:extLst>
      <p:ext uri="{BB962C8B-B14F-4D97-AF65-F5344CB8AC3E}">
        <p14:creationId xmlns:p14="http://schemas.microsoft.com/office/powerpoint/2010/main" val="348504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6 ÷ 3 = 2</a:t>
            </a:r>
          </a:p>
        </p:txBody>
      </p:sp>
    </p:spTree>
    <p:extLst>
      <p:ext uri="{BB962C8B-B14F-4D97-AF65-F5344CB8AC3E}">
        <p14:creationId xmlns:p14="http://schemas.microsoft.com/office/powerpoint/2010/main" val="111421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3 ÷ 3 = 1</a:t>
            </a:r>
          </a:p>
        </p:txBody>
      </p:sp>
    </p:spTree>
    <p:extLst>
      <p:ext uri="{BB962C8B-B14F-4D97-AF65-F5344CB8AC3E}">
        <p14:creationId xmlns:p14="http://schemas.microsoft.com/office/powerpoint/2010/main" val="64646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20 ÷ 2 = 10</a:t>
            </a:r>
          </a:p>
        </p:txBody>
      </p:sp>
    </p:spTree>
    <p:extLst>
      <p:ext uri="{BB962C8B-B14F-4D97-AF65-F5344CB8AC3E}">
        <p14:creationId xmlns:p14="http://schemas.microsoft.com/office/powerpoint/2010/main" val="82889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18 ÷ 2 = 9</a:t>
            </a:r>
          </a:p>
        </p:txBody>
      </p:sp>
    </p:spTree>
    <p:extLst>
      <p:ext uri="{BB962C8B-B14F-4D97-AF65-F5344CB8AC3E}">
        <p14:creationId xmlns:p14="http://schemas.microsoft.com/office/powerpoint/2010/main" val="24436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16 ÷ 2 = 8</a:t>
            </a:r>
          </a:p>
        </p:txBody>
      </p:sp>
    </p:spTree>
    <p:extLst>
      <p:ext uri="{BB962C8B-B14F-4D97-AF65-F5344CB8AC3E}">
        <p14:creationId xmlns:p14="http://schemas.microsoft.com/office/powerpoint/2010/main" val="61644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14 ÷ 2 = 7</a:t>
            </a:r>
          </a:p>
        </p:txBody>
      </p:sp>
    </p:spTree>
    <p:extLst>
      <p:ext uri="{BB962C8B-B14F-4D97-AF65-F5344CB8AC3E}">
        <p14:creationId xmlns:p14="http://schemas.microsoft.com/office/powerpoint/2010/main" val="101504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12 ÷ 2 = 6</a:t>
            </a:r>
          </a:p>
        </p:txBody>
      </p:sp>
    </p:spTree>
    <p:extLst>
      <p:ext uri="{BB962C8B-B14F-4D97-AF65-F5344CB8AC3E}">
        <p14:creationId xmlns:p14="http://schemas.microsoft.com/office/powerpoint/2010/main" val="27482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10 ÷ 2 = 5</a:t>
            </a:r>
          </a:p>
        </p:txBody>
      </p:sp>
    </p:spTree>
    <p:extLst>
      <p:ext uri="{BB962C8B-B14F-4D97-AF65-F5344CB8AC3E}">
        <p14:creationId xmlns:p14="http://schemas.microsoft.com/office/powerpoint/2010/main" val="228997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8 ÷ 2 = 4</a:t>
            </a:r>
          </a:p>
        </p:txBody>
      </p:sp>
    </p:spTree>
    <p:extLst>
      <p:ext uri="{BB962C8B-B14F-4D97-AF65-F5344CB8AC3E}">
        <p14:creationId xmlns:p14="http://schemas.microsoft.com/office/powerpoint/2010/main" val="408445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6 ÷ 2 = 3</a:t>
            </a:r>
          </a:p>
        </p:txBody>
      </p:sp>
    </p:spTree>
    <p:extLst>
      <p:ext uri="{BB962C8B-B14F-4D97-AF65-F5344CB8AC3E}">
        <p14:creationId xmlns:p14="http://schemas.microsoft.com/office/powerpoint/2010/main" val="18234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30 ÷ 10 = 3</a:t>
            </a:r>
          </a:p>
        </p:txBody>
      </p:sp>
    </p:spTree>
    <p:extLst>
      <p:ext uri="{BB962C8B-B14F-4D97-AF65-F5344CB8AC3E}">
        <p14:creationId xmlns:p14="http://schemas.microsoft.com/office/powerpoint/2010/main" val="6283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 ÷ 2 = 2</a:t>
            </a:r>
          </a:p>
        </p:txBody>
      </p:sp>
    </p:spTree>
    <p:extLst>
      <p:ext uri="{BB962C8B-B14F-4D97-AF65-F5344CB8AC3E}">
        <p14:creationId xmlns:p14="http://schemas.microsoft.com/office/powerpoint/2010/main" val="242888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2 ÷ 2 = 1</a:t>
            </a:r>
          </a:p>
        </p:txBody>
      </p:sp>
    </p:spTree>
    <p:extLst>
      <p:ext uri="{BB962C8B-B14F-4D97-AF65-F5344CB8AC3E}">
        <p14:creationId xmlns:p14="http://schemas.microsoft.com/office/powerpoint/2010/main" val="331435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10 ÷ 1 = 10</a:t>
            </a:r>
          </a:p>
        </p:txBody>
      </p:sp>
    </p:spTree>
    <p:extLst>
      <p:ext uri="{BB962C8B-B14F-4D97-AF65-F5344CB8AC3E}">
        <p14:creationId xmlns:p14="http://schemas.microsoft.com/office/powerpoint/2010/main" val="321307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9 ÷ 1 = 9</a:t>
            </a:r>
          </a:p>
        </p:txBody>
      </p:sp>
    </p:spTree>
    <p:extLst>
      <p:ext uri="{BB962C8B-B14F-4D97-AF65-F5344CB8AC3E}">
        <p14:creationId xmlns:p14="http://schemas.microsoft.com/office/powerpoint/2010/main" val="19665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8 ÷ 1 = 8</a:t>
            </a:r>
          </a:p>
        </p:txBody>
      </p:sp>
    </p:spTree>
    <p:extLst>
      <p:ext uri="{BB962C8B-B14F-4D97-AF65-F5344CB8AC3E}">
        <p14:creationId xmlns:p14="http://schemas.microsoft.com/office/powerpoint/2010/main" val="85910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7 ÷ 1 = 7</a:t>
            </a:r>
          </a:p>
        </p:txBody>
      </p:sp>
    </p:spTree>
    <p:extLst>
      <p:ext uri="{BB962C8B-B14F-4D97-AF65-F5344CB8AC3E}">
        <p14:creationId xmlns:p14="http://schemas.microsoft.com/office/powerpoint/2010/main" val="135493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6 ÷ 1 = 6</a:t>
            </a:r>
          </a:p>
        </p:txBody>
      </p:sp>
    </p:spTree>
    <p:extLst>
      <p:ext uri="{BB962C8B-B14F-4D97-AF65-F5344CB8AC3E}">
        <p14:creationId xmlns:p14="http://schemas.microsoft.com/office/powerpoint/2010/main" val="358821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5 ÷ 1 = 5</a:t>
            </a:r>
          </a:p>
        </p:txBody>
      </p:sp>
    </p:spTree>
    <p:extLst>
      <p:ext uri="{BB962C8B-B14F-4D97-AF65-F5344CB8AC3E}">
        <p14:creationId xmlns:p14="http://schemas.microsoft.com/office/powerpoint/2010/main" val="221151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4 ÷ 1 = 4</a:t>
            </a:r>
          </a:p>
        </p:txBody>
      </p:sp>
    </p:spTree>
    <p:extLst>
      <p:ext uri="{BB962C8B-B14F-4D97-AF65-F5344CB8AC3E}">
        <p14:creationId xmlns:p14="http://schemas.microsoft.com/office/powerpoint/2010/main" val="271585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2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382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0" dirty="0"/>
              <a:t>3 ÷ 1 = 3</a:t>
            </a:r>
          </a:p>
        </p:txBody>
      </p:sp>
    </p:spTree>
    <p:extLst>
      <p:ext uri="{BB962C8B-B14F-4D97-AF65-F5344CB8AC3E}">
        <p14:creationId xmlns:p14="http://schemas.microsoft.com/office/powerpoint/2010/main" val="217018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504</Words>
  <Application>Microsoft Office PowerPoint</Application>
  <PresentationFormat>Widescreen</PresentationFormat>
  <Paragraphs>102</Paragraphs>
  <Slides>101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4" baseType="lpstr">
      <vt:lpstr>Arial</vt:lpstr>
      <vt:lpstr>Garamond</vt:lpstr>
      <vt:lpstr>Organic</vt:lpstr>
      <vt:lpstr>Division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</dc:title>
  <dc:creator>James Goble</dc:creator>
  <cp:lastModifiedBy>James Goble</cp:lastModifiedBy>
  <cp:revision>4</cp:revision>
  <dcterms:created xsi:type="dcterms:W3CDTF">2015-09-29T15:22:06Z</dcterms:created>
  <dcterms:modified xsi:type="dcterms:W3CDTF">2020-04-05T22:16:24Z</dcterms:modified>
</cp:coreProperties>
</file>