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0" r:id="rId1"/>
  </p:sldMasterIdLst>
  <p:notesMasterIdLst>
    <p:notesMasterId r:id="rId28"/>
  </p:notesMasterIdLst>
  <p:sldIdLst>
    <p:sldId id="256" r:id="rId2"/>
    <p:sldId id="257" r:id="rId3"/>
    <p:sldId id="264" r:id="rId4"/>
    <p:sldId id="260" r:id="rId5"/>
    <p:sldId id="258" r:id="rId6"/>
    <p:sldId id="259" r:id="rId7"/>
    <p:sldId id="263" r:id="rId8"/>
    <p:sldId id="271" r:id="rId9"/>
    <p:sldId id="262" r:id="rId10"/>
    <p:sldId id="272" r:id="rId11"/>
    <p:sldId id="265" r:id="rId12"/>
    <p:sldId id="269" r:id="rId13"/>
    <p:sldId id="274" r:id="rId14"/>
    <p:sldId id="273" r:id="rId15"/>
    <p:sldId id="268" r:id="rId16"/>
    <p:sldId id="276" r:id="rId17"/>
    <p:sldId id="261" r:id="rId18"/>
    <p:sldId id="267" r:id="rId19"/>
    <p:sldId id="275" r:id="rId20"/>
    <p:sldId id="270" r:id="rId21"/>
    <p:sldId id="277" r:id="rId22"/>
    <p:sldId id="278" r:id="rId23"/>
    <p:sldId id="281" r:id="rId24"/>
    <p:sldId id="279" r:id="rId25"/>
    <p:sldId id="266" r:id="rId26"/>
    <p:sldId id="280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698638-BB8C-4D0D-BCC0-EBFE1F64F638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D90915-29FB-499A-BACA-5352FC2710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8775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D90915-29FB-499A-BACA-5352FC27104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9421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D90915-29FB-499A-BACA-5352FC271049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23268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D90915-29FB-499A-BACA-5352FC271049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55697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D90915-29FB-499A-BACA-5352FC271049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06774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D90915-29FB-499A-BACA-5352FC271049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1758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D90915-29FB-499A-BACA-5352FC271049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68358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D90915-29FB-499A-BACA-5352FC271049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31436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D90915-29FB-499A-BACA-5352FC271049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79674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D90915-29FB-499A-BACA-5352FC271049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09080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D90915-29FB-499A-BACA-5352FC271049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4166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D90915-29FB-499A-BACA-5352FC271049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9335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D90915-29FB-499A-BACA-5352FC27104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49658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D90915-29FB-499A-BACA-5352FC271049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21149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D90915-29FB-499A-BACA-5352FC271049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17433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D90915-29FB-499A-BACA-5352FC271049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99837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D90915-29FB-499A-BACA-5352FC271049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59818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D90915-29FB-499A-BACA-5352FC271049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55358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D90915-29FB-499A-BACA-5352FC271049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64061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D90915-29FB-499A-BACA-5352FC271049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2955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D90915-29FB-499A-BACA-5352FC27104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2531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D90915-29FB-499A-BACA-5352FC27104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3724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D90915-29FB-499A-BACA-5352FC27104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3943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D90915-29FB-499A-BACA-5352FC27104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9482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D90915-29FB-499A-BACA-5352FC27104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6629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D90915-29FB-499A-BACA-5352FC27104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7231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D90915-29FB-499A-BACA-5352FC27104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6479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A1B49-E3C0-49FB-B332-3B889C1A4E8D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3D161-3634-46BD-9CB4-2B8952D3D6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97032"/>
      </p:ext>
    </p:extLst>
  </p:cSld>
  <p:clrMapOvr>
    <a:masterClrMapping/>
  </p:clrMapOvr>
  <p:transition>
    <p:wheel spokes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A1B49-E3C0-49FB-B332-3B889C1A4E8D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3D161-3634-46BD-9CB4-2B8952D3D6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345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A1B49-E3C0-49FB-B332-3B889C1A4E8D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3D161-3634-46BD-9CB4-2B8952D3D6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8190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A1B49-E3C0-49FB-B332-3B889C1A4E8D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3D161-3634-46BD-9CB4-2B8952D3D65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21918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A1B49-E3C0-49FB-B332-3B889C1A4E8D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3D161-3634-46BD-9CB4-2B8952D3D6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406901"/>
      </p:ext>
    </p:extLst>
  </p:cSld>
  <p:clrMapOvr>
    <a:masterClrMapping/>
  </p:clrMapOvr>
  <p:transition>
    <p:wheel spokes="1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A1B49-E3C0-49FB-B332-3B889C1A4E8D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3D161-3634-46BD-9CB4-2B8952D3D6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6266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A1B49-E3C0-49FB-B332-3B889C1A4E8D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3D161-3634-46BD-9CB4-2B8952D3D6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9945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A1B49-E3C0-49FB-B332-3B889C1A4E8D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3D161-3634-46BD-9CB4-2B8952D3D6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762737"/>
      </p:ext>
    </p:extLst>
  </p:cSld>
  <p:clrMapOvr>
    <a:masterClrMapping/>
  </p:clrMapOvr>
  <p:transition>
    <p:wheel spokes="1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A1B49-E3C0-49FB-B332-3B889C1A4E8D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3D161-3634-46BD-9CB4-2B8952D3D6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617772"/>
      </p:ext>
    </p:extLst>
  </p:cSld>
  <p:clrMapOvr>
    <a:masterClrMapping/>
  </p:clrMapOvr>
  <p:transition>
    <p:wheel spokes="1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A1B49-E3C0-49FB-B332-3B889C1A4E8D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3D161-3634-46BD-9CB4-2B8952D3D6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899661"/>
      </p:ext>
    </p:extLst>
  </p:cSld>
  <p:clrMapOvr>
    <a:masterClrMapping/>
  </p:clrMapOvr>
  <p:transition advTm="2000">
    <p:wheel spokes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A1B49-E3C0-49FB-B332-3B889C1A4E8D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3D161-3634-46BD-9CB4-2B8952D3D6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32559"/>
      </p:ext>
    </p:extLst>
  </p:cSld>
  <p:clrMapOvr>
    <a:masterClrMapping/>
  </p:clrMapOvr>
  <p:transition>
    <p:wheel spokes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A1B49-E3C0-49FB-B332-3B889C1A4E8D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3D161-3634-46BD-9CB4-2B8952D3D6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593464"/>
      </p:ext>
    </p:extLst>
  </p:cSld>
  <p:clrMapOvr>
    <a:masterClrMapping/>
  </p:clrMapOvr>
  <p:transition>
    <p:wheel spokes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A1B49-E3C0-49FB-B332-3B889C1A4E8D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3D161-3634-46BD-9CB4-2B8952D3D6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201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A1B49-E3C0-49FB-B332-3B889C1A4E8D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3D161-3634-46BD-9CB4-2B8952D3D6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533185"/>
      </p:ext>
    </p:extLst>
  </p:cSld>
  <p:clrMapOvr>
    <a:masterClrMapping/>
  </p:clrMapOvr>
  <p:transition>
    <p:wheel spokes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A1B49-E3C0-49FB-B332-3B889C1A4E8D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3D161-3634-46BD-9CB4-2B8952D3D6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509995"/>
      </p:ext>
    </p:extLst>
  </p:cSld>
  <p:clrMapOvr>
    <a:masterClrMapping/>
  </p:clrMapOvr>
  <p:transition>
    <p:wheel spokes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A1B49-E3C0-49FB-B332-3B889C1A4E8D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3D161-3634-46BD-9CB4-2B8952D3D6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934081"/>
      </p:ext>
    </p:extLst>
  </p:cSld>
  <p:clrMapOvr>
    <a:masterClrMapping/>
  </p:clrMapOvr>
  <p:transition>
    <p:wheel spokes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A1B49-E3C0-49FB-B332-3B889C1A4E8D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3D161-3634-46BD-9CB4-2B8952D3D6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45027"/>
      </p:ext>
    </p:extLst>
  </p:cSld>
  <p:clrMapOvr>
    <a:masterClrMapping/>
  </p:clrMapOvr>
  <p:transition>
    <p:wheel spokes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A1B49-E3C0-49FB-B332-3B889C1A4E8D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3D161-3634-46BD-9CB4-2B8952D3D6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013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1C9A1B49-E3C0-49FB-B332-3B889C1A4E8D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93D161-3634-46BD-9CB4-2B8952D3D6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01573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11" r:id="rId1"/>
    <p:sldLayoutId id="2147483812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  <p:sldLayoutId id="2147483820" r:id="rId10"/>
    <p:sldLayoutId id="2147483821" r:id="rId11"/>
    <p:sldLayoutId id="2147483822" r:id="rId12"/>
    <p:sldLayoutId id="2147483823" r:id="rId13"/>
    <p:sldLayoutId id="2147483824" r:id="rId14"/>
    <p:sldLayoutId id="2147483825" r:id="rId15"/>
    <p:sldLayoutId id="2147483826" r:id="rId16"/>
    <p:sldLayoutId id="2147483827" r:id="rId17"/>
    <p:sldLayoutId id="2147483828" r:id="rId18"/>
  </p:sldLayoutIdLst>
  <p:transition>
    <p:wheel spokes="1"/>
  </p:transition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8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3"/>
          </p:nvPr>
        </p:nvSpPr>
        <p:spPr>
          <a:xfrm>
            <a:off x="3048000" y="1722437"/>
            <a:ext cx="5638800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9600" b="1" dirty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en-US" sz="9600" b="1" dirty="0">
                <a:solidFill>
                  <a:schemeClr val="accent2"/>
                </a:solidFill>
              </a:rPr>
              <a:t>Suffixes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>
          <a:xfrm>
            <a:off x="457200" y="228601"/>
            <a:ext cx="4800600" cy="4876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9600" b="1" dirty="0">
                <a:solidFill>
                  <a:schemeClr val="accent2"/>
                </a:solidFill>
              </a:rPr>
              <a:t>Prefixes</a:t>
            </a:r>
          </a:p>
        </p:txBody>
      </p:sp>
    </p:spTree>
  </p:cSld>
  <p:clrMapOvr>
    <a:masterClrMapping/>
  </p:clrMapOvr>
  <p:transition advTm="2000">
    <p:wheel spokes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13"/>
          </p:nvPr>
        </p:nvSpPr>
        <p:spPr>
          <a:xfrm>
            <a:off x="3581400" y="2252133"/>
            <a:ext cx="3949967" cy="3767667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9600" b="1" dirty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en-US" sz="9600" b="1" dirty="0">
                <a:solidFill>
                  <a:schemeClr val="accent2"/>
                </a:solidFill>
              </a:rPr>
              <a:t>three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>
          <a:xfrm>
            <a:off x="914400" y="304800"/>
            <a:ext cx="3948238" cy="3759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9600" b="1" dirty="0">
                <a:solidFill>
                  <a:schemeClr val="accent2"/>
                </a:solidFill>
              </a:rPr>
              <a:t>Tri-</a:t>
            </a:r>
          </a:p>
        </p:txBody>
      </p:sp>
    </p:spTree>
  </p:cSld>
  <p:clrMapOvr>
    <a:masterClrMapping/>
  </p:clrMapOvr>
  <p:transition advTm="2000">
    <p:wheel spokes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13"/>
          </p:nvPr>
        </p:nvSpPr>
        <p:spPr>
          <a:xfrm>
            <a:off x="5113283" y="2252133"/>
            <a:ext cx="3949967" cy="3767667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9600" b="1" dirty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en-US" sz="9600" b="1" dirty="0">
                <a:solidFill>
                  <a:schemeClr val="accent2"/>
                </a:solidFill>
              </a:rPr>
              <a:t>not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>
          <a:xfrm>
            <a:off x="1447800" y="381356"/>
            <a:ext cx="3948238" cy="3759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9600" b="1" dirty="0">
                <a:solidFill>
                  <a:schemeClr val="accent2"/>
                </a:solidFill>
              </a:rPr>
              <a:t>In-</a:t>
            </a:r>
          </a:p>
        </p:txBody>
      </p:sp>
    </p:spTree>
  </p:cSld>
  <p:clrMapOvr>
    <a:masterClrMapping/>
  </p:clrMapOvr>
  <p:transition advTm="2000">
    <p:wheel spokes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13"/>
          </p:nvPr>
        </p:nvSpPr>
        <p:spPr>
          <a:xfrm>
            <a:off x="3124200" y="1722437"/>
            <a:ext cx="6019800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en-US" sz="7200" b="1" dirty="0">
              <a:solidFill>
                <a:schemeClr val="accent2"/>
              </a:solidFill>
            </a:endParaRPr>
          </a:p>
          <a:p>
            <a:pPr>
              <a:buNone/>
            </a:pPr>
            <a:endParaRPr lang="en-US" sz="7200" b="1" dirty="0">
              <a:solidFill>
                <a:schemeClr val="accent2"/>
              </a:solidFill>
            </a:endParaRPr>
          </a:p>
          <a:p>
            <a:pPr>
              <a:buNone/>
            </a:pPr>
            <a:endParaRPr lang="en-US" sz="7200" b="1" dirty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en-US" sz="7200" b="1" dirty="0">
                <a:solidFill>
                  <a:schemeClr val="accent2"/>
                </a:solidFill>
              </a:rPr>
              <a:t>comparative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>
          <a:xfrm>
            <a:off x="914400" y="304800"/>
            <a:ext cx="3948238" cy="3759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9600" b="1" dirty="0">
                <a:solidFill>
                  <a:schemeClr val="accent2"/>
                </a:solidFill>
              </a:rPr>
              <a:t>-</a:t>
            </a:r>
            <a:r>
              <a:rPr lang="en-US" sz="9600" b="1" dirty="0" err="1">
                <a:solidFill>
                  <a:schemeClr val="accent2"/>
                </a:solidFill>
              </a:rPr>
              <a:t>er</a:t>
            </a:r>
            <a:r>
              <a:rPr lang="en-US" sz="9600" b="1" dirty="0">
                <a:solidFill>
                  <a:schemeClr val="accent2"/>
                </a:solidFill>
              </a:rPr>
              <a:t>/</a:t>
            </a:r>
          </a:p>
          <a:p>
            <a:pPr>
              <a:buNone/>
            </a:pPr>
            <a:r>
              <a:rPr lang="en-US" sz="9600" b="1" dirty="0">
                <a:solidFill>
                  <a:schemeClr val="accent2"/>
                </a:solidFill>
              </a:rPr>
              <a:t>-</a:t>
            </a:r>
            <a:r>
              <a:rPr lang="en-US" sz="9600" b="1" dirty="0" err="1">
                <a:solidFill>
                  <a:schemeClr val="accent2"/>
                </a:solidFill>
              </a:rPr>
              <a:t>est</a:t>
            </a:r>
            <a:endParaRPr lang="en-US" sz="96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 advTm="2000">
    <p:wheel spokes="1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13"/>
          </p:nvPr>
        </p:nvSpPr>
        <p:spPr>
          <a:xfrm>
            <a:off x="3505200" y="2408766"/>
            <a:ext cx="3949967" cy="3767667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en-US" sz="9600" b="1" dirty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en-US" sz="9600" b="1" dirty="0">
                <a:solidFill>
                  <a:schemeClr val="accent2"/>
                </a:solidFill>
              </a:rPr>
              <a:t>Past tense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>
          <a:xfrm>
            <a:off x="685800" y="381000"/>
            <a:ext cx="3948238" cy="3759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9600" b="1" dirty="0">
                <a:solidFill>
                  <a:schemeClr val="accent2"/>
                </a:solidFill>
              </a:rPr>
              <a:t>-</a:t>
            </a:r>
            <a:r>
              <a:rPr lang="en-US" sz="9600" b="1" dirty="0" err="1">
                <a:solidFill>
                  <a:schemeClr val="accent2"/>
                </a:solidFill>
              </a:rPr>
              <a:t>ed</a:t>
            </a:r>
            <a:endParaRPr lang="en-US" sz="96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 advTm="2000">
    <p:wheel spokes="1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13"/>
          </p:nvPr>
        </p:nvSpPr>
        <p:spPr>
          <a:xfrm>
            <a:off x="3962400" y="2267740"/>
            <a:ext cx="3949967" cy="3767667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9600" b="1" dirty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en-US" sz="9600" b="1" dirty="0">
                <a:solidFill>
                  <a:schemeClr val="accent2"/>
                </a:solidFill>
              </a:rPr>
              <a:t>not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>
          <a:xfrm>
            <a:off x="533400" y="388140"/>
            <a:ext cx="3948238" cy="3759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9600" b="1" dirty="0">
                <a:solidFill>
                  <a:schemeClr val="accent2"/>
                </a:solidFill>
              </a:rPr>
              <a:t>Non-</a:t>
            </a:r>
          </a:p>
        </p:txBody>
      </p:sp>
    </p:spTree>
  </p:cSld>
  <p:clrMapOvr>
    <a:masterClrMapping/>
  </p:clrMapOvr>
  <p:transition advTm="2000">
    <p:wheel spokes="1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13"/>
          </p:nvPr>
        </p:nvSpPr>
        <p:spPr>
          <a:xfrm>
            <a:off x="3962400" y="2611966"/>
            <a:ext cx="3949967" cy="3767667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endParaRPr lang="en-US" sz="9600" b="1" dirty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en-US" sz="9600" b="1" dirty="0">
                <a:solidFill>
                  <a:schemeClr val="accent2"/>
                </a:solidFill>
              </a:rPr>
              <a:t>Under or below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>
          <a:xfrm>
            <a:off x="914400" y="560917"/>
            <a:ext cx="3948238" cy="3759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9600" b="1" dirty="0">
                <a:solidFill>
                  <a:schemeClr val="accent2"/>
                </a:solidFill>
              </a:rPr>
              <a:t>Sub-</a:t>
            </a:r>
          </a:p>
        </p:txBody>
      </p:sp>
    </p:spTree>
  </p:cSld>
  <p:clrMapOvr>
    <a:masterClrMapping/>
  </p:clrMapOvr>
  <p:transition advTm="2000">
    <p:wheel spokes="1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13"/>
          </p:nvPr>
        </p:nvSpPr>
        <p:spPr>
          <a:xfrm>
            <a:off x="2743200" y="1722437"/>
            <a:ext cx="5943600" cy="4525963"/>
          </a:xfrm>
        </p:spPr>
        <p:txBody>
          <a:bodyPr>
            <a:normAutofit fontScale="92500"/>
          </a:bodyPr>
          <a:lstStyle/>
          <a:p>
            <a:pPr>
              <a:buNone/>
            </a:pPr>
            <a:endParaRPr lang="en-US" sz="9600" b="1" dirty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en-US" sz="9600" b="1" dirty="0">
                <a:solidFill>
                  <a:schemeClr val="accent2"/>
                </a:solidFill>
              </a:rPr>
              <a:t>State or quality of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>
          <a:xfrm>
            <a:off x="457200" y="226218"/>
            <a:ext cx="3948238" cy="3759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9600" b="1" dirty="0">
                <a:solidFill>
                  <a:schemeClr val="accent2"/>
                </a:solidFill>
              </a:rPr>
              <a:t>-</a:t>
            </a:r>
            <a:r>
              <a:rPr lang="en-US" sz="9600" b="1" dirty="0" err="1">
                <a:solidFill>
                  <a:schemeClr val="accent2"/>
                </a:solidFill>
              </a:rPr>
              <a:t>tion</a:t>
            </a:r>
            <a:endParaRPr lang="en-US" sz="96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 advTm="2000">
    <p:wheel spokes="1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13"/>
          </p:nvPr>
        </p:nvSpPr>
        <p:spPr>
          <a:xfrm>
            <a:off x="3276600" y="2332037"/>
            <a:ext cx="55626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en-US" sz="9600" b="1" dirty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en-US" sz="9600" b="1" dirty="0">
                <a:solidFill>
                  <a:schemeClr val="accent2"/>
                </a:solidFill>
              </a:rPr>
              <a:t>Forms an adverb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>
          <a:xfrm>
            <a:off x="685800" y="381000"/>
            <a:ext cx="3948238" cy="3759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9600" b="1" dirty="0">
                <a:solidFill>
                  <a:schemeClr val="accent2"/>
                </a:solidFill>
              </a:rPr>
              <a:t>-</a:t>
            </a:r>
            <a:r>
              <a:rPr lang="en-US" sz="9600" b="1" dirty="0" err="1">
                <a:solidFill>
                  <a:schemeClr val="accent2"/>
                </a:solidFill>
              </a:rPr>
              <a:t>ly</a:t>
            </a:r>
            <a:endParaRPr lang="en-US" sz="96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 advTm="2000">
    <p:wheel spokes="1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13"/>
          </p:nvPr>
        </p:nvSpPr>
        <p:spPr>
          <a:xfrm>
            <a:off x="4495800" y="2611966"/>
            <a:ext cx="3949967" cy="3767667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9600" b="1" dirty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en-US" sz="9600" b="1" dirty="0">
                <a:solidFill>
                  <a:schemeClr val="accent2"/>
                </a:solidFill>
              </a:rPr>
              <a:t>Full of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>
          <a:xfrm>
            <a:off x="304800" y="304800"/>
            <a:ext cx="3948238" cy="3759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9600" b="1" dirty="0">
                <a:solidFill>
                  <a:schemeClr val="accent2"/>
                </a:solidFill>
              </a:rPr>
              <a:t>-</a:t>
            </a:r>
            <a:r>
              <a:rPr lang="en-US" sz="9600" b="1" dirty="0" err="1">
                <a:solidFill>
                  <a:schemeClr val="accent2"/>
                </a:solidFill>
              </a:rPr>
              <a:t>ful</a:t>
            </a:r>
            <a:endParaRPr lang="en-US" sz="96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 advTm="2000">
    <p:wheel spokes="1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13"/>
          </p:nvPr>
        </p:nvSpPr>
        <p:spPr>
          <a:xfrm>
            <a:off x="2667000" y="1722437"/>
            <a:ext cx="6477000" cy="4983163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endParaRPr lang="en-US" sz="9600" b="1" dirty="0">
              <a:solidFill>
                <a:schemeClr val="accent2"/>
              </a:solidFill>
            </a:endParaRPr>
          </a:p>
          <a:p>
            <a:pPr>
              <a:buNone/>
            </a:pPr>
            <a:endParaRPr lang="en-US" sz="9600" b="1" dirty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en-US" sz="9600" b="1" dirty="0">
                <a:solidFill>
                  <a:schemeClr val="accent2"/>
                </a:solidFill>
              </a:rPr>
              <a:t>Forms noun from a verb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>
          <a:xfrm>
            <a:off x="692881" y="454818"/>
            <a:ext cx="3948238" cy="3759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9600" b="1" dirty="0">
                <a:solidFill>
                  <a:schemeClr val="accent2"/>
                </a:solidFill>
              </a:rPr>
              <a:t>-</a:t>
            </a:r>
            <a:r>
              <a:rPr lang="en-US" sz="9600" b="1" dirty="0" err="1">
                <a:solidFill>
                  <a:schemeClr val="accent2"/>
                </a:solidFill>
              </a:rPr>
              <a:t>ment</a:t>
            </a:r>
            <a:endParaRPr lang="en-US" sz="96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 advTm="2000">
    <p:wheel spokes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13"/>
          </p:nvPr>
        </p:nvSpPr>
        <p:spPr>
          <a:xfrm>
            <a:off x="3810833" y="2408766"/>
            <a:ext cx="3949967" cy="3767667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9600" b="1" dirty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en-US" sz="9600" b="1" dirty="0">
                <a:solidFill>
                  <a:schemeClr val="accent2"/>
                </a:solidFill>
              </a:rPr>
              <a:t>Again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>
          <a:xfrm>
            <a:off x="609600" y="459317"/>
            <a:ext cx="3948238" cy="3759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9600" b="1" dirty="0">
                <a:solidFill>
                  <a:schemeClr val="accent2"/>
                </a:solidFill>
              </a:rPr>
              <a:t>Re-</a:t>
            </a:r>
          </a:p>
        </p:txBody>
      </p:sp>
    </p:spTree>
  </p:cSld>
  <p:clrMapOvr>
    <a:masterClrMapping/>
  </p:clrMapOvr>
  <p:transition advTm="2000">
    <p:wheel spokes="1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13"/>
          </p:nvPr>
        </p:nvSpPr>
        <p:spPr>
          <a:xfrm>
            <a:off x="3733800" y="1722437"/>
            <a:ext cx="4953000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9600" b="1" dirty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en-US" sz="9600" b="1" dirty="0">
                <a:solidFill>
                  <a:schemeClr val="accent2"/>
                </a:solidFill>
              </a:rPr>
              <a:t>without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>
          <a:xfrm>
            <a:off x="762000" y="495300"/>
            <a:ext cx="3948238" cy="3759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9600" b="1" dirty="0">
                <a:solidFill>
                  <a:schemeClr val="accent2"/>
                </a:solidFill>
              </a:rPr>
              <a:t>-less</a:t>
            </a:r>
          </a:p>
        </p:txBody>
      </p:sp>
    </p:spTree>
  </p:cSld>
  <p:clrMapOvr>
    <a:masterClrMapping/>
  </p:clrMapOvr>
  <p:transition advTm="2000">
    <p:wheel spokes="1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13"/>
          </p:nvPr>
        </p:nvSpPr>
        <p:spPr>
          <a:xfrm>
            <a:off x="3172269" y="2525974"/>
            <a:ext cx="3949967" cy="3767667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9600" b="1" dirty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en-US" sz="9600" b="1" dirty="0">
                <a:solidFill>
                  <a:schemeClr val="accent2"/>
                </a:solidFill>
              </a:rPr>
              <a:t>Full of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>
          <a:xfrm>
            <a:off x="838200" y="381000"/>
            <a:ext cx="3948238" cy="3759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9600" b="1" dirty="0">
                <a:solidFill>
                  <a:schemeClr val="accent2"/>
                </a:solidFill>
              </a:rPr>
              <a:t>-</a:t>
            </a:r>
            <a:r>
              <a:rPr lang="en-US" sz="9600" b="1" dirty="0" err="1">
                <a:solidFill>
                  <a:schemeClr val="accent2"/>
                </a:solidFill>
              </a:rPr>
              <a:t>ous</a:t>
            </a:r>
            <a:endParaRPr lang="en-US" sz="96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 advTm="2000">
    <p:wheel spokes="1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13"/>
          </p:nvPr>
        </p:nvSpPr>
        <p:spPr>
          <a:xfrm>
            <a:off x="3137382" y="2743200"/>
            <a:ext cx="3949967" cy="3767667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en-US" sz="9600" b="1" dirty="0">
              <a:solidFill>
                <a:schemeClr val="accent2"/>
              </a:solidFill>
            </a:endParaRPr>
          </a:p>
          <a:p>
            <a:pPr>
              <a:buNone/>
            </a:pPr>
            <a:endParaRPr lang="en-US" sz="9600" b="1" dirty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en-US" sz="9600" b="1" dirty="0">
                <a:solidFill>
                  <a:schemeClr val="accent2"/>
                </a:solidFill>
              </a:rPr>
              <a:t>Is able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>
          <a:xfrm>
            <a:off x="13771" y="245533"/>
            <a:ext cx="3948238" cy="3759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9600" b="1" dirty="0">
                <a:solidFill>
                  <a:schemeClr val="accent2"/>
                </a:solidFill>
              </a:rPr>
              <a:t>-able/ -</a:t>
            </a:r>
            <a:r>
              <a:rPr lang="en-US" sz="9600" b="1" dirty="0" err="1">
                <a:solidFill>
                  <a:schemeClr val="accent2"/>
                </a:solidFill>
              </a:rPr>
              <a:t>ible</a:t>
            </a:r>
            <a:endParaRPr lang="en-US" sz="96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 advTm="2000">
    <p:wheel spokes="1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13"/>
          </p:nvPr>
        </p:nvSpPr>
        <p:spPr>
          <a:xfrm>
            <a:off x="3429000" y="1722437"/>
            <a:ext cx="5715000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9600" b="1" dirty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en-US" sz="9600" b="1" dirty="0">
                <a:solidFill>
                  <a:schemeClr val="accent2"/>
                </a:solidFill>
              </a:rPr>
              <a:t>direction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>
          <a:xfrm>
            <a:off x="990600" y="381000"/>
            <a:ext cx="3948238" cy="3759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9600" b="1" dirty="0">
                <a:solidFill>
                  <a:schemeClr val="accent2"/>
                </a:solidFill>
              </a:rPr>
              <a:t>-ward</a:t>
            </a:r>
          </a:p>
        </p:txBody>
      </p:sp>
    </p:spTree>
  </p:cSld>
  <p:clrMapOvr>
    <a:masterClrMapping/>
  </p:clrMapOvr>
  <p:transition advTm="2000">
    <p:wheel spokes="1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13"/>
          </p:nvPr>
        </p:nvSpPr>
        <p:spPr>
          <a:xfrm>
            <a:off x="3124200" y="1722437"/>
            <a:ext cx="55626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en-US" sz="9600" b="1" dirty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en-US" sz="9600" b="1" dirty="0">
                <a:solidFill>
                  <a:schemeClr val="accent2"/>
                </a:solidFill>
              </a:rPr>
              <a:t>State or quality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>
          <a:xfrm>
            <a:off x="457200" y="-1219199"/>
            <a:ext cx="4495800" cy="7467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9600" b="1" dirty="0">
                <a:solidFill>
                  <a:schemeClr val="accent2"/>
                </a:solidFill>
              </a:rPr>
              <a:t>-</a:t>
            </a:r>
            <a:r>
              <a:rPr lang="en-US" sz="9600" b="1" dirty="0" err="1">
                <a:solidFill>
                  <a:schemeClr val="accent2"/>
                </a:solidFill>
              </a:rPr>
              <a:t>ity</a:t>
            </a:r>
            <a:r>
              <a:rPr lang="en-US" sz="9600" b="1" dirty="0">
                <a:solidFill>
                  <a:schemeClr val="accent2"/>
                </a:solidFill>
              </a:rPr>
              <a:t>/-</a:t>
            </a:r>
            <a:r>
              <a:rPr lang="en-US" sz="9600" b="1" dirty="0" err="1">
                <a:solidFill>
                  <a:schemeClr val="accent2"/>
                </a:solidFill>
              </a:rPr>
              <a:t>ty</a:t>
            </a:r>
            <a:endParaRPr lang="en-US" sz="96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 advTm="2000">
    <p:wheel spokes="1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13"/>
          </p:nvPr>
        </p:nvSpPr>
        <p:spPr>
          <a:xfrm>
            <a:off x="3429000" y="1722437"/>
            <a:ext cx="5715000" cy="4525963"/>
          </a:xfrm>
        </p:spPr>
        <p:txBody>
          <a:bodyPr>
            <a:normAutofit fontScale="92500"/>
          </a:bodyPr>
          <a:lstStyle/>
          <a:p>
            <a:pPr>
              <a:buNone/>
            </a:pPr>
            <a:endParaRPr lang="en-US" sz="9600" b="1" dirty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en-US" sz="9600" b="1" dirty="0">
                <a:solidFill>
                  <a:schemeClr val="accent2"/>
                </a:solidFill>
              </a:rPr>
              <a:t>State or quality of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>
          <a:xfrm>
            <a:off x="304800" y="-6427"/>
            <a:ext cx="3948238" cy="3759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9600" b="1" dirty="0">
                <a:solidFill>
                  <a:schemeClr val="accent2"/>
                </a:solidFill>
              </a:rPr>
              <a:t>-</a:t>
            </a:r>
            <a:r>
              <a:rPr lang="en-US" sz="9600" b="1" dirty="0" err="1">
                <a:solidFill>
                  <a:schemeClr val="accent2"/>
                </a:solidFill>
              </a:rPr>
              <a:t>ness</a:t>
            </a:r>
            <a:endParaRPr lang="en-US" sz="96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 advTm="2000">
    <p:wheel spokes="1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13"/>
          </p:nvPr>
        </p:nvSpPr>
        <p:spPr>
          <a:xfrm>
            <a:off x="3276600" y="1722437"/>
            <a:ext cx="54102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en-US" sz="9600" b="1" dirty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en-US" sz="9600" b="1" dirty="0">
                <a:solidFill>
                  <a:schemeClr val="accent2"/>
                </a:solidFill>
              </a:rPr>
              <a:t>Quality of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>
          <a:xfrm>
            <a:off x="685800" y="152400"/>
            <a:ext cx="3948238" cy="3759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9600" b="1" dirty="0">
                <a:solidFill>
                  <a:schemeClr val="accent2"/>
                </a:solidFill>
              </a:rPr>
              <a:t>-</a:t>
            </a:r>
            <a:r>
              <a:rPr lang="en-US" sz="9600" b="1" dirty="0" err="1">
                <a:solidFill>
                  <a:schemeClr val="accent2"/>
                </a:solidFill>
              </a:rPr>
              <a:t>ish</a:t>
            </a:r>
            <a:endParaRPr lang="en-US" sz="96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 advTm="2000">
    <p:wheel spokes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3"/>
          </p:nvPr>
        </p:nvSpPr>
        <p:spPr>
          <a:xfrm>
            <a:off x="4732663" y="1490133"/>
            <a:ext cx="3949967" cy="3767667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9600" b="1" dirty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en-US" sz="9600" b="1" dirty="0">
                <a:solidFill>
                  <a:schemeClr val="accent2"/>
                </a:solidFill>
              </a:rPr>
              <a:t>not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>
          <a:xfrm>
            <a:off x="990600" y="-228600"/>
            <a:ext cx="3948238" cy="3759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9600" b="1" dirty="0" err="1">
                <a:solidFill>
                  <a:schemeClr val="accent2"/>
                </a:solidFill>
              </a:rPr>
              <a:t>Dis</a:t>
            </a:r>
            <a:r>
              <a:rPr lang="en-US" sz="9600" b="1" dirty="0">
                <a:solidFill>
                  <a:schemeClr val="accent2"/>
                </a:solidFill>
              </a:rPr>
              <a:t>-</a:t>
            </a:r>
          </a:p>
        </p:txBody>
      </p:sp>
    </p:spTree>
  </p:cSld>
  <p:clrMapOvr>
    <a:masterClrMapping/>
  </p:clrMapOvr>
  <p:transition advTm="2000">
    <p:wheel spokes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13"/>
          </p:nvPr>
        </p:nvSpPr>
        <p:spPr>
          <a:xfrm>
            <a:off x="4191000" y="1722437"/>
            <a:ext cx="4495800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9600" b="1" dirty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en-US" sz="9600" b="1" dirty="0">
                <a:solidFill>
                  <a:schemeClr val="accent2"/>
                </a:solidFill>
              </a:rPr>
              <a:t>before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>
          <a:xfrm>
            <a:off x="1143000" y="495300"/>
            <a:ext cx="3948238" cy="3759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9600" b="1" dirty="0">
                <a:solidFill>
                  <a:schemeClr val="accent2"/>
                </a:solidFill>
              </a:rPr>
              <a:t>Pre-</a:t>
            </a:r>
          </a:p>
        </p:txBody>
      </p:sp>
    </p:spTree>
  </p:cSld>
  <p:clrMapOvr>
    <a:masterClrMapping/>
  </p:clrMapOvr>
  <p:transition advTm="2000">
    <p:wheel spokes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3"/>
          </p:nvPr>
        </p:nvSpPr>
        <p:spPr>
          <a:xfrm>
            <a:off x="4876800" y="2133600"/>
            <a:ext cx="3949967" cy="3767667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9600" b="1" dirty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en-US" sz="9600" b="1" dirty="0">
                <a:solidFill>
                  <a:schemeClr val="accent2"/>
                </a:solidFill>
              </a:rPr>
              <a:t>not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>
          <a:xfrm>
            <a:off x="1066800" y="254000"/>
            <a:ext cx="3948238" cy="3759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9600" b="1" dirty="0">
                <a:solidFill>
                  <a:schemeClr val="accent2"/>
                </a:solidFill>
              </a:rPr>
              <a:t>Un-</a:t>
            </a:r>
          </a:p>
        </p:txBody>
      </p:sp>
    </p:spTree>
  </p:cSld>
  <p:clrMapOvr>
    <a:masterClrMapping/>
  </p:clrMapOvr>
  <p:transition advTm="2000">
    <p:wheel spokes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13"/>
          </p:nvPr>
        </p:nvSpPr>
        <p:spPr>
          <a:xfrm>
            <a:off x="4114800" y="2281767"/>
            <a:ext cx="3949967" cy="3767667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en-US" sz="9600" b="1" dirty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en-US" sz="9600" b="1" dirty="0">
                <a:solidFill>
                  <a:schemeClr val="accent2"/>
                </a:solidFill>
              </a:rPr>
              <a:t>Too much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>
          <a:xfrm>
            <a:off x="609600" y="76200"/>
            <a:ext cx="3948238" cy="3759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9600" b="1" dirty="0">
                <a:solidFill>
                  <a:schemeClr val="accent2"/>
                </a:solidFill>
              </a:rPr>
              <a:t>Over-</a:t>
            </a:r>
          </a:p>
        </p:txBody>
      </p:sp>
    </p:spTree>
  </p:cSld>
  <p:clrMapOvr>
    <a:masterClrMapping/>
  </p:clrMapOvr>
  <p:transition advTm="2000">
    <p:wheel spokes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13"/>
          </p:nvPr>
        </p:nvSpPr>
        <p:spPr>
          <a:xfrm>
            <a:off x="5212394" y="2510367"/>
            <a:ext cx="3949967" cy="3767667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9600" b="1" dirty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en-US" sz="9600" b="1" dirty="0">
                <a:solidFill>
                  <a:schemeClr val="accent2"/>
                </a:solidFill>
              </a:rPr>
              <a:t>not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>
          <a:xfrm>
            <a:off x="762000" y="304800"/>
            <a:ext cx="3948238" cy="3759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9600" b="1" dirty="0" err="1">
                <a:solidFill>
                  <a:schemeClr val="accent2"/>
                </a:solidFill>
              </a:rPr>
              <a:t>im</a:t>
            </a:r>
            <a:r>
              <a:rPr lang="en-US" sz="9600" b="1" dirty="0">
                <a:solidFill>
                  <a:schemeClr val="accent2"/>
                </a:solidFill>
              </a:rPr>
              <a:t>-</a:t>
            </a:r>
          </a:p>
        </p:txBody>
      </p:sp>
    </p:spTree>
  </p:cSld>
  <p:clrMapOvr>
    <a:masterClrMapping/>
  </p:clrMapOvr>
  <p:transition advTm="2000">
    <p:wheel spokes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13"/>
          </p:nvPr>
        </p:nvSpPr>
        <p:spPr>
          <a:xfrm>
            <a:off x="4267200" y="1752600"/>
            <a:ext cx="3949967" cy="3767667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9600" b="1" dirty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en-US" sz="9600" b="1" dirty="0">
                <a:solidFill>
                  <a:schemeClr val="accent2"/>
                </a:solidFill>
              </a:rPr>
              <a:t>two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>
          <a:xfrm>
            <a:off x="1219200" y="338667"/>
            <a:ext cx="3948238" cy="3759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9600" b="1" dirty="0">
                <a:solidFill>
                  <a:schemeClr val="accent2"/>
                </a:solidFill>
              </a:rPr>
              <a:t>Bi-</a:t>
            </a:r>
          </a:p>
        </p:txBody>
      </p:sp>
    </p:spTree>
  </p:cSld>
  <p:clrMapOvr>
    <a:masterClrMapping/>
  </p:clrMapOvr>
  <p:transition advTm="2000">
    <p:wheel spokes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13"/>
          </p:nvPr>
        </p:nvSpPr>
        <p:spPr>
          <a:xfrm>
            <a:off x="4343400" y="2611966"/>
            <a:ext cx="3949967" cy="3767667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9600" b="1" dirty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en-US" sz="9600" b="1" dirty="0">
                <a:solidFill>
                  <a:schemeClr val="accent2"/>
                </a:solidFill>
              </a:rPr>
              <a:t>bad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>
          <a:xfrm>
            <a:off x="533400" y="76200"/>
            <a:ext cx="3948238" cy="3759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9600" b="1" dirty="0" err="1">
                <a:solidFill>
                  <a:schemeClr val="accent2"/>
                </a:solidFill>
              </a:rPr>
              <a:t>Mis</a:t>
            </a:r>
            <a:r>
              <a:rPr lang="en-US" sz="9600" b="1" dirty="0">
                <a:solidFill>
                  <a:schemeClr val="accent2"/>
                </a:solidFill>
              </a:rPr>
              <a:t>-</a:t>
            </a:r>
          </a:p>
        </p:txBody>
      </p:sp>
    </p:spTree>
  </p:cSld>
  <p:clrMapOvr>
    <a:masterClrMapping/>
  </p:clrMapOvr>
  <p:transition advTm="2000">
    <p:wheel spokes="1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76</TotalTime>
  <Words>121</Words>
  <Application>Microsoft Office PowerPoint</Application>
  <PresentationFormat>On-screen Show (4:3)</PresentationFormat>
  <Paragraphs>109</Paragraphs>
  <Slides>26</Slides>
  <Notes>26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Arial</vt:lpstr>
      <vt:lpstr>Calibri</vt:lpstr>
      <vt:lpstr>Century Gothic</vt:lpstr>
      <vt:lpstr>Wingdings 3</vt:lpstr>
      <vt:lpstr>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jgoble</dc:creator>
  <cp:lastModifiedBy>James Goble</cp:lastModifiedBy>
  <cp:revision>19</cp:revision>
  <dcterms:created xsi:type="dcterms:W3CDTF">2011-03-08T23:04:27Z</dcterms:created>
  <dcterms:modified xsi:type="dcterms:W3CDTF">2020-04-05T22:11:46Z</dcterms:modified>
</cp:coreProperties>
</file>