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60" r:id="rId3"/>
    <p:sldId id="259" r:id="rId4"/>
    <p:sldId id="264" r:id="rId5"/>
    <p:sldId id="262" r:id="rId6"/>
    <p:sldId id="265" r:id="rId7"/>
    <p:sldId id="272" r:id="rId8"/>
    <p:sldId id="274" r:id="rId9"/>
    <p:sldId id="268" r:id="rId10"/>
    <p:sldId id="266" r:id="rId11"/>
    <p:sldId id="276" r:id="rId12"/>
    <p:sldId id="267" r:id="rId13"/>
    <p:sldId id="258" r:id="rId14"/>
    <p:sldId id="275" r:id="rId15"/>
    <p:sldId id="270" r:id="rId16"/>
    <p:sldId id="277" r:id="rId17"/>
    <p:sldId id="273" r:id="rId18"/>
    <p:sldId id="278" r:id="rId19"/>
    <p:sldId id="281" r:id="rId20"/>
    <p:sldId id="279" r:id="rId21"/>
    <p:sldId id="269" r:id="rId22"/>
    <p:sldId id="280" r:id="rId23"/>
    <p:sldId id="261" r:id="rId24"/>
    <p:sldId id="263" r:id="rId25"/>
    <p:sldId id="271" r:id="rId26"/>
    <p:sldId id="2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98638-BB8C-4D0D-BCC0-EBFE1F64F638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90915-29FB-499A-BACA-5352FC271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advTm="2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2000">
    <p:wheel spokes="1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800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Prefixes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0" y="1722437"/>
            <a:ext cx="5638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Suffixes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2000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ness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722437"/>
            <a:ext cx="5715000" cy="3840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State or quality of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tion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43200" y="1722437"/>
            <a:ext cx="5943600" cy="3382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State or quality of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ful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Full of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Un-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2000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ment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67000" y="1722437"/>
            <a:ext cx="6477000" cy="3535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Forms noun </a:t>
            </a: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from a verb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-less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33800" y="1722437"/>
            <a:ext cx="4953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without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ous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Full of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Non-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-able/ -</a:t>
            </a:r>
            <a:r>
              <a:rPr lang="en-US" sz="9600" b="1" dirty="0" err="1">
                <a:solidFill>
                  <a:schemeClr val="accent2"/>
                </a:solidFill>
              </a:rPr>
              <a:t>ible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Is able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-ward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722437"/>
            <a:ext cx="5715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direction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Pre-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722437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before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762001"/>
            <a:ext cx="44958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ity</a:t>
            </a:r>
            <a:r>
              <a:rPr lang="en-US" sz="9600" b="1" dirty="0">
                <a:solidFill>
                  <a:schemeClr val="accent2"/>
                </a:solidFill>
              </a:rPr>
              <a:t>/-</a:t>
            </a:r>
            <a:r>
              <a:rPr lang="en-US" sz="9600" b="1" dirty="0" err="1">
                <a:solidFill>
                  <a:schemeClr val="accent2"/>
                </a:solidFill>
              </a:rPr>
              <a:t>ty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1722437"/>
            <a:ext cx="5562600" cy="3763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State or quality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4511040" cy="37124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15400" b="1" dirty="0" err="1">
                <a:solidFill>
                  <a:schemeClr val="accent2"/>
                </a:solidFill>
              </a:rPr>
              <a:t>er</a:t>
            </a:r>
            <a:r>
              <a:rPr lang="en-US" sz="15400" b="1" dirty="0">
                <a:solidFill>
                  <a:schemeClr val="accent2"/>
                </a:solidFill>
              </a:rPr>
              <a:t>/-</a:t>
            </a:r>
            <a:r>
              <a:rPr lang="en-US" sz="15400" b="1" dirty="0" err="1">
                <a:solidFill>
                  <a:schemeClr val="accent2"/>
                </a:solidFill>
              </a:rPr>
              <a:t>est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1722437"/>
            <a:ext cx="6019800" cy="3154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72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72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72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11500" b="1" dirty="0">
                <a:solidFill>
                  <a:schemeClr val="accent2"/>
                </a:solidFill>
              </a:rPr>
              <a:t>comparative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ish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6600" y="1722437"/>
            <a:ext cx="54102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Quality of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ly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1722437"/>
            <a:ext cx="5562600" cy="3611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Forms an adverb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>
                <a:solidFill>
                  <a:schemeClr val="accent2"/>
                </a:solidFill>
              </a:rPr>
              <a:t>im</a:t>
            </a:r>
            <a:r>
              <a:rPr lang="en-US" sz="9600" b="1" dirty="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Bi-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Re-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Again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Over-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Too much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>
                <a:solidFill>
                  <a:schemeClr val="accent2"/>
                </a:solidFill>
              </a:rPr>
              <a:t>Dis</a:t>
            </a:r>
            <a:r>
              <a:rPr lang="en-US" sz="9600" b="1" dirty="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>
                <a:solidFill>
                  <a:schemeClr val="accent2"/>
                </a:solidFill>
              </a:rPr>
              <a:t>Mis</a:t>
            </a:r>
            <a:r>
              <a:rPr lang="en-US" sz="9600" b="1" dirty="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bad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In-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Tri-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three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ed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Past tense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Sub-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Under or below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wheel spokes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</TotalTime>
  <Words>120</Words>
  <Application>Microsoft Office PowerPoint</Application>
  <PresentationFormat>On-screen Show (4:3)</PresentationFormat>
  <Paragraphs>109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Franklin Gothic Book</vt:lpstr>
      <vt:lpstr>Franklin Gothic Medium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jgoble</dc:creator>
  <cp:lastModifiedBy>James Goble</cp:lastModifiedBy>
  <cp:revision>16</cp:revision>
  <dcterms:created xsi:type="dcterms:W3CDTF">2011-03-08T23:04:27Z</dcterms:created>
  <dcterms:modified xsi:type="dcterms:W3CDTF">2020-04-05T22:19:30Z</dcterms:modified>
</cp:coreProperties>
</file>