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Sight </a:t>
            </a:r>
            <a:r>
              <a:rPr lang="en-US"/>
              <a:t>Word Phrases #1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10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 had their dog.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72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When would you go?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28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 way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3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One or two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42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More than the other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60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many words?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55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is a good day.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74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number of people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0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long are they?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45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Come and get it.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24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people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05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 of the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3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Can you see?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89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Sit down.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12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But not 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9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Not now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0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 like him.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00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Out of the water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96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Now and then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32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 find her.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84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Look for some people.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91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By the water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32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 there you are.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95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long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13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 were here.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95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Could you go?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00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 like to write.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06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Into the water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34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other people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3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Have you seen it?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29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One more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30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All day long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27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You and </a:t>
            </a:r>
            <a:r>
              <a:rPr lang="en-US" dirty="0" err="1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18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It’s about time.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78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Up in the air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She said to go.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2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Each of 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08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are these?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35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There was an old man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65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 may fall down.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08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Which way?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49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 has it.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89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If we were older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33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 called me.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81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It’s no use.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34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With his mom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07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At your house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06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It’s been a long time.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75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Give them to me.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55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Now is  the time.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97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mAy</a:t>
            </a:r>
            <a:r>
              <a:rPr lang="en-US" dirty="0"/>
              <a:t> I go first?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08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From my room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59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Will you be good?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27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Then we will go.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62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did they say?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07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 angry cat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74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Write your name.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51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is my cat.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54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Get on the bus.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738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Did you see it?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50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See the water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19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But not for 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34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That dog is big.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33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Two of 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68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first word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04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Write it down.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67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 big as the first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21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When will we go?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8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did they get it?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22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Number two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74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Look up.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580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All or some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02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long way to go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40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From here to there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85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More people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06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 down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15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Who will make it?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51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Did you like it?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14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When did they go?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03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 some of your people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17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29-1B51-4E00-84A2-1B6BED2C9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will they do?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B4BF3-190C-417D-AA09-784CB31AB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56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/>
    </mc:Choice>
    <mc:Fallback>
      <p:transition spd="slow" advTm="2000"/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42</TotalTime>
  <Words>330</Words>
  <Application>Microsoft Office PowerPoint</Application>
  <PresentationFormat>Widescreen</PresentationFormat>
  <Paragraphs>82</Paragraphs>
  <Slides>82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5" baseType="lpstr">
      <vt:lpstr>Arial</vt:lpstr>
      <vt:lpstr>Rockwell</vt:lpstr>
      <vt:lpstr>Gallery</vt:lpstr>
      <vt:lpstr>Sight Word Phrases #1</vt:lpstr>
      <vt:lpstr>The people</vt:lpstr>
      <vt:lpstr>By the water</vt:lpstr>
      <vt:lpstr>You and i</vt:lpstr>
      <vt:lpstr>He called me.</vt:lpstr>
      <vt:lpstr>What did they say?</vt:lpstr>
      <vt:lpstr>Write it down.</vt:lpstr>
      <vt:lpstr>Who will make it?</vt:lpstr>
      <vt:lpstr>What will they do?</vt:lpstr>
      <vt:lpstr>We had their dog.</vt:lpstr>
      <vt:lpstr>When would you go?</vt:lpstr>
      <vt:lpstr>No way</vt:lpstr>
      <vt:lpstr>One or two</vt:lpstr>
      <vt:lpstr>More than the other</vt:lpstr>
      <vt:lpstr>How many words?</vt:lpstr>
      <vt:lpstr>This is a good day.</vt:lpstr>
      <vt:lpstr>A number of people</vt:lpstr>
      <vt:lpstr>How long are they?</vt:lpstr>
      <vt:lpstr>Come and get it.</vt:lpstr>
      <vt:lpstr>Part of the time</vt:lpstr>
      <vt:lpstr>Can you see?</vt:lpstr>
      <vt:lpstr>Sit down.</vt:lpstr>
      <vt:lpstr>But not me</vt:lpstr>
      <vt:lpstr>Not now</vt:lpstr>
      <vt:lpstr>I like him.</vt:lpstr>
      <vt:lpstr>Out of the water</vt:lpstr>
      <vt:lpstr>Now and then</vt:lpstr>
      <vt:lpstr>Go find her.</vt:lpstr>
      <vt:lpstr>Look for some people.</vt:lpstr>
      <vt:lpstr>So there you are.</vt:lpstr>
      <vt:lpstr>A long time</vt:lpstr>
      <vt:lpstr>We were here.</vt:lpstr>
      <vt:lpstr>Could you go?</vt:lpstr>
      <vt:lpstr>We like to write.</vt:lpstr>
      <vt:lpstr>Into the water</vt:lpstr>
      <vt:lpstr>The other people</vt:lpstr>
      <vt:lpstr>Have you seen it?</vt:lpstr>
      <vt:lpstr>One more time</vt:lpstr>
      <vt:lpstr>All day long</vt:lpstr>
      <vt:lpstr>It’s about time.</vt:lpstr>
      <vt:lpstr>Up in the air</vt:lpstr>
      <vt:lpstr>She said to go.</vt:lpstr>
      <vt:lpstr>Each of us</vt:lpstr>
      <vt:lpstr>What are these?</vt:lpstr>
      <vt:lpstr>There was an old man</vt:lpstr>
      <vt:lpstr>It may fall down.</vt:lpstr>
      <vt:lpstr>Which way?</vt:lpstr>
      <vt:lpstr>He has it.</vt:lpstr>
      <vt:lpstr>If we were older</vt:lpstr>
      <vt:lpstr>It’s no use.</vt:lpstr>
      <vt:lpstr>With his mom</vt:lpstr>
      <vt:lpstr>At your house</vt:lpstr>
      <vt:lpstr>It’s been a long time.</vt:lpstr>
      <vt:lpstr>Give them to me.</vt:lpstr>
      <vt:lpstr>Now is  the time.</vt:lpstr>
      <vt:lpstr>mAy I go first?</vt:lpstr>
      <vt:lpstr>From my room</vt:lpstr>
      <vt:lpstr>Will you be good?</vt:lpstr>
      <vt:lpstr>Then we will go.</vt:lpstr>
      <vt:lpstr>An angry cat</vt:lpstr>
      <vt:lpstr>Write your name.</vt:lpstr>
      <vt:lpstr>This is my cat.</vt:lpstr>
      <vt:lpstr>Get on the bus.</vt:lpstr>
      <vt:lpstr>Did you see it?</vt:lpstr>
      <vt:lpstr>See the water</vt:lpstr>
      <vt:lpstr>But not for me</vt:lpstr>
      <vt:lpstr>That dog is big.</vt:lpstr>
      <vt:lpstr>Two of us</vt:lpstr>
      <vt:lpstr>The first word</vt:lpstr>
      <vt:lpstr>As big as the first</vt:lpstr>
      <vt:lpstr>When will we go?</vt:lpstr>
      <vt:lpstr>How did they get it?</vt:lpstr>
      <vt:lpstr>Number two</vt:lpstr>
      <vt:lpstr>Look up.</vt:lpstr>
      <vt:lpstr>All or some</vt:lpstr>
      <vt:lpstr>A long way to go</vt:lpstr>
      <vt:lpstr>From here to there</vt:lpstr>
      <vt:lpstr>More people</vt:lpstr>
      <vt:lpstr>Go down</vt:lpstr>
      <vt:lpstr>Did you like it?</vt:lpstr>
      <vt:lpstr>When did they go?</vt:lpstr>
      <vt:lpstr>For some of your people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Sight Word Phrases</dc:title>
  <dc:creator>James Goble</dc:creator>
  <cp:lastModifiedBy>James Goble</cp:lastModifiedBy>
  <cp:revision>6</cp:revision>
  <dcterms:created xsi:type="dcterms:W3CDTF">2018-11-14T18:20:43Z</dcterms:created>
  <dcterms:modified xsi:type="dcterms:W3CDTF">2020-04-20T22:51:48Z</dcterms:modified>
</cp:coreProperties>
</file>