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1" r:id="rId86"/>
    <p:sldId id="342" r:id="rId87"/>
    <p:sldId id="340" r:id="rId88"/>
    <p:sldId id="343" r:id="rId89"/>
    <p:sldId id="346" r:id="rId90"/>
    <p:sldId id="345" r:id="rId91"/>
    <p:sldId id="344" r:id="rId9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Sight Word Phrases #2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65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 know why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52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Live and play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80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good man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85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Most of the animals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60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Just the same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80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That’s very good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00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Mother says to now.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12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After the game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75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Our best things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01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My last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75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 the river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3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Think before you act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4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Where are  you?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63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 need help.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81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old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8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Right now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28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Same time tomorrow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85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little boy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390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 work too much.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145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Through the 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99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Mother means 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58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Another great sound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61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Tell the truth.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65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following 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26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 came home.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04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Show us around.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25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small house also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73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Write one sentence.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01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Put it there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5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 want to go.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25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Form two 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88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Another old picture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41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Give </a:t>
            </a:r>
            <a:r>
              <a:rPr lang="en-US"/>
              <a:t>it Back</a:t>
            </a:r>
            <a:r>
              <a:rPr lang="en-US" dirty="0"/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25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Set it up.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99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Where does it end?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32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 don’t feel well.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 turned out well.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92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must be it.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38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Such a big house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81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different land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37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My home is large.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12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Read the sentence.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38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Hand it over.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83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It’s only 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2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men asked for help.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42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They went here.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78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Get to the point.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23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Even the animals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32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Move over.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01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Study and learn.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39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Spell your name.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23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Because we should.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35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Try your best.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3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 found it here.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53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Three years ago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35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Kind of nice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30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good American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09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Change your clothes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775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Back off.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77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Answer the phone.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14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air is warm.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97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It’s still here.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21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Play it again.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10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Give it away.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54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Turn the page.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10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My new place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56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Read my letters.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18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Where in the world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51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 need more.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73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I’m an American.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67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Point it out.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88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It’s a small world.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55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Home sweet home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52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 study in school.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43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Such a mess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55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Right now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04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Take a little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75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 and small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4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Around the clock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86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Show and tell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2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Tell the truth.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9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Help me out.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93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It’s your place.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21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 think so.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19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You must be right.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83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Good and plenty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54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 turned out well.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91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Only a little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50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Good things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14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7A74-93C9-453C-B660-2A673E7AF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Read the book.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E3545-7953-4E3D-AFFE-869DDEA3C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2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30</TotalTime>
  <Words>339</Words>
  <Application>Microsoft Office PowerPoint</Application>
  <PresentationFormat>Widescreen</PresentationFormat>
  <Paragraphs>91</Paragraphs>
  <Slides>91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91</vt:i4>
      </vt:variant>
    </vt:vector>
  </HeadingPairs>
  <TitlesOfParts>
    <vt:vector size="94" baseType="lpstr">
      <vt:lpstr>Arial</vt:lpstr>
      <vt:lpstr>Rockwell</vt:lpstr>
      <vt:lpstr>Gallery</vt:lpstr>
      <vt:lpstr>Sight Word Phrases #2</vt:lpstr>
      <vt:lpstr>Over the river</vt:lpstr>
      <vt:lpstr>Another great sound</vt:lpstr>
      <vt:lpstr>Give it Back.</vt:lpstr>
      <vt:lpstr>It’s only me</vt:lpstr>
      <vt:lpstr>Three years ago</vt:lpstr>
      <vt:lpstr>My new place</vt:lpstr>
      <vt:lpstr>Take a little</vt:lpstr>
      <vt:lpstr>Only a little</vt:lpstr>
      <vt:lpstr>I know why</vt:lpstr>
      <vt:lpstr>Live and play</vt:lpstr>
      <vt:lpstr>A good man</vt:lpstr>
      <vt:lpstr>Most of the animals</vt:lpstr>
      <vt:lpstr>Just the same</vt:lpstr>
      <vt:lpstr>That’s very good</vt:lpstr>
      <vt:lpstr>Mother says to now.</vt:lpstr>
      <vt:lpstr>After the game</vt:lpstr>
      <vt:lpstr>Our best things</vt:lpstr>
      <vt:lpstr>My last name</vt:lpstr>
      <vt:lpstr>Think before you act</vt:lpstr>
      <vt:lpstr>Where are  you?</vt:lpstr>
      <vt:lpstr>I need help.</vt:lpstr>
      <vt:lpstr>Any old time</vt:lpstr>
      <vt:lpstr>Right now</vt:lpstr>
      <vt:lpstr>Same time tomorrow</vt:lpstr>
      <vt:lpstr>A little boy</vt:lpstr>
      <vt:lpstr>I work too much.</vt:lpstr>
      <vt:lpstr>Through the line</vt:lpstr>
      <vt:lpstr>Mother means it</vt:lpstr>
      <vt:lpstr>Tell the truth.</vt:lpstr>
      <vt:lpstr>The following day</vt:lpstr>
      <vt:lpstr>We came home.</vt:lpstr>
      <vt:lpstr>Show us around.</vt:lpstr>
      <vt:lpstr>A small house also</vt:lpstr>
      <vt:lpstr>Write one sentence.</vt:lpstr>
      <vt:lpstr>Put it there</vt:lpstr>
      <vt:lpstr>We want to go.</vt:lpstr>
      <vt:lpstr>Form two lines</vt:lpstr>
      <vt:lpstr>Another old picture</vt:lpstr>
      <vt:lpstr>Set it up.</vt:lpstr>
      <vt:lpstr>Where does it end?</vt:lpstr>
      <vt:lpstr>I don’t feel well.</vt:lpstr>
      <vt:lpstr>It turned out well.</vt:lpstr>
      <vt:lpstr>This must be it.</vt:lpstr>
      <vt:lpstr>Such a big house</vt:lpstr>
      <vt:lpstr>A different land</vt:lpstr>
      <vt:lpstr>My home is large.</vt:lpstr>
      <vt:lpstr>Read the sentence.</vt:lpstr>
      <vt:lpstr>Hand it over.</vt:lpstr>
      <vt:lpstr>The men asked for help.</vt:lpstr>
      <vt:lpstr>They went here.</vt:lpstr>
      <vt:lpstr>Get to the point.</vt:lpstr>
      <vt:lpstr>Even the animals</vt:lpstr>
      <vt:lpstr>Move over.</vt:lpstr>
      <vt:lpstr>Study and learn.</vt:lpstr>
      <vt:lpstr>Spell your name.</vt:lpstr>
      <vt:lpstr>Because we should.</vt:lpstr>
      <vt:lpstr>Try your best.</vt:lpstr>
      <vt:lpstr>We found it here.</vt:lpstr>
      <vt:lpstr>Kind of nice</vt:lpstr>
      <vt:lpstr>The good American</vt:lpstr>
      <vt:lpstr>Change your clothes</vt:lpstr>
      <vt:lpstr>Back off.</vt:lpstr>
      <vt:lpstr>Answer the phone.</vt:lpstr>
      <vt:lpstr>The air is warm.</vt:lpstr>
      <vt:lpstr>It’s still here.</vt:lpstr>
      <vt:lpstr>Play it again.</vt:lpstr>
      <vt:lpstr>Give it away.</vt:lpstr>
      <vt:lpstr>Turn the page.</vt:lpstr>
      <vt:lpstr>Read my letters.</vt:lpstr>
      <vt:lpstr>Where in the world</vt:lpstr>
      <vt:lpstr>We need more.</vt:lpstr>
      <vt:lpstr>I’m an American.</vt:lpstr>
      <vt:lpstr>Point it out.</vt:lpstr>
      <vt:lpstr>It’s a small world.</vt:lpstr>
      <vt:lpstr>Home sweet home</vt:lpstr>
      <vt:lpstr>I study in school.</vt:lpstr>
      <vt:lpstr>Such a mess</vt:lpstr>
      <vt:lpstr>Right now</vt:lpstr>
      <vt:lpstr>Big and small</vt:lpstr>
      <vt:lpstr>Around the clock</vt:lpstr>
      <vt:lpstr>Show and tell</vt:lpstr>
      <vt:lpstr>Tell the truth.</vt:lpstr>
      <vt:lpstr>Help me out.</vt:lpstr>
      <vt:lpstr>It’s your place.</vt:lpstr>
      <vt:lpstr>I think so.</vt:lpstr>
      <vt:lpstr>You must be right.</vt:lpstr>
      <vt:lpstr>Good and plenty</vt:lpstr>
      <vt:lpstr>It turned out well.</vt:lpstr>
      <vt:lpstr>Good things</vt:lpstr>
      <vt:lpstr>Read the book.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Sight Word Phrases #2</dc:title>
  <dc:creator>James Goble</dc:creator>
  <cp:lastModifiedBy>James Goble</cp:lastModifiedBy>
  <cp:revision>5</cp:revision>
  <dcterms:created xsi:type="dcterms:W3CDTF">2018-11-16T07:01:34Z</dcterms:created>
  <dcterms:modified xsi:type="dcterms:W3CDTF">2020-04-20T22:53:57Z</dcterms:modified>
</cp:coreProperties>
</file>