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Sight Words Phrases #3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7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Plants and flowers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0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Keep it up.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8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Plant the trees.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light in your eyes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 the earth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5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Close the door.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9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started the fire.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Light the fire.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4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my 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0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saw the food.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Near the car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big 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never happened.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3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good thought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few good 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8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might be right.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2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Along the 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5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hard to open.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Stay a while.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0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Don’t open the door.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seemed too good.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7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own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Something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Those other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4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got together.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Both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Always be kind.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9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beginning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59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group of friends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2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left it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it up.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1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my life.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2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 the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5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Run for miles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8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 it often.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2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Until the 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9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Stop the music.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1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 your song.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5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Once upon a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walked four miles.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second later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Below the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2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 your book.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67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your case.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5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miss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81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my side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far so good.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2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feet hurt.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3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good idea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5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very important person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0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took the car.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31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young girl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0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 it last?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5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dark 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began to grow.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2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 the river.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1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 soon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1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hear the waves.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3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it really true?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me carry it.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7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White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6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Leave it to 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55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Almost 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38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Between the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2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time to eat.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2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Near the sea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2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Talk to my father.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long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7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cut myself.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 the game.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Without a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family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Above the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1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peaceful </a:t>
            </a:r>
            <a:r>
              <a:rPr lang="en-US" dirty="0" err="1"/>
              <a:t>indians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country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2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like being on the team.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2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tall mountains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few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group of </a:t>
            </a:r>
            <a:r>
              <a:rPr lang="en-US" dirty="0" err="1"/>
              <a:t>indians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hear the sea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1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first day of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3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to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9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long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6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 started to cry.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9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important idea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 every story.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6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8D0-136D-4DC0-9823-B6FC59849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Almost four miles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3717-B6B0-4EAF-B19B-44AF4227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</TotalTime>
  <Words>335</Words>
  <Application>Microsoft Office PowerPoint</Application>
  <PresentationFormat>Widescreen</PresentationFormat>
  <Paragraphs>90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3" baseType="lpstr">
      <vt:lpstr>Arial</vt:lpstr>
      <vt:lpstr>Rockwell</vt:lpstr>
      <vt:lpstr>Gallery</vt:lpstr>
      <vt:lpstr>Sight Words Phrases #3</vt:lpstr>
      <vt:lpstr>Near the car</vt:lpstr>
      <vt:lpstr>My own father</vt:lpstr>
      <vt:lpstr>Add it up.</vt:lpstr>
      <vt:lpstr>Below the water</vt:lpstr>
      <vt:lpstr>Will it last?</vt:lpstr>
      <vt:lpstr>Between the lines</vt:lpstr>
      <vt:lpstr>In the country</vt:lpstr>
      <vt:lpstr>Read every story.</vt:lpstr>
      <vt:lpstr>Plants and flowers</vt:lpstr>
      <vt:lpstr>Keep it up.</vt:lpstr>
      <vt:lpstr>Plant the trees.</vt:lpstr>
      <vt:lpstr>The light in your eyes</vt:lpstr>
      <vt:lpstr>Under the earth</vt:lpstr>
      <vt:lpstr>Close the door.</vt:lpstr>
      <vt:lpstr>We started the fire.</vt:lpstr>
      <vt:lpstr>Light the fire.</vt:lpstr>
      <vt:lpstr>In my head</vt:lpstr>
      <vt:lpstr>We saw the food.</vt:lpstr>
      <vt:lpstr>The big city</vt:lpstr>
      <vt:lpstr>It never happened.</vt:lpstr>
      <vt:lpstr>A good thought</vt:lpstr>
      <vt:lpstr>A few good men</vt:lpstr>
      <vt:lpstr>You might be right.</vt:lpstr>
      <vt:lpstr>Along the way</vt:lpstr>
      <vt:lpstr>It’s hard to open.</vt:lpstr>
      <vt:lpstr>Stay a while.</vt:lpstr>
      <vt:lpstr>Don’t open the door.</vt:lpstr>
      <vt:lpstr>It seemed too good.</vt:lpstr>
      <vt:lpstr>Next time</vt:lpstr>
      <vt:lpstr>Something good</vt:lpstr>
      <vt:lpstr>For example</vt:lpstr>
      <vt:lpstr>Those other people</vt:lpstr>
      <vt:lpstr>We got together.</vt:lpstr>
      <vt:lpstr>Both children</vt:lpstr>
      <vt:lpstr>Always be kind.</vt:lpstr>
      <vt:lpstr>In the beginning</vt:lpstr>
      <vt:lpstr>A group of friends</vt:lpstr>
      <vt:lpstr>We left it here.</vt:lpstr>
      <vt:lpstr>It’s my life.</vt:lpstr>
      <vt:lpstr>Read the paper</vt:lpstr>
      <vt:lpstr>Run for miles</vt:lpstr>
      <vt:lpstr>Do it often.</vt:lpstr>
      <vt:lpstr>Until the end</vt:lpstr>
      <vt:lpstr>Stop the music.</vt:lpstr>
      <vt:lpstr>Sing your song.</vt:lpstr>
      <vt:lpstr>Once upon a time</vt:lpstr>
      <vt:lpstr>We walked four miles.</vt:lpstr>
      <vt:lpstr>A second later</vt:lpstr>
      <vt:lpstr>Read your book.</vt:lpstr>
      <vt:lpstr>State your case.</vt:lpstr>
      <vt:lpstr>I miss you</vt:lpstr>
      <vt:lpstr>On my side</vt:lpstr>
      <vt:lpstr>So far so good.</vt:lpstr>
      <vt:lpstr>My feet hurt.</vt:lpstr>
      <vt:lpstr>A good idea</vt:lpstr>
      <vt:lpstr>A very important person</vt:lpstr>
      <vt:lpstr>I took the car.</vt:lpstr>
      <vt:lpstr>The young girl</vt:lpstr>
      <vt:lpstr>The dark night</vt:lpstr>
      <vt:lpstr>It began to grow.</vt:lpstr>
      <vt:lpstr>Watch the river.</vt:lpstr>
      <vt:lpstr>Too soon</vt:lpstr>
      <vt:lpstr>I hear the waves.</vt:lpstr>
      <vt:lpstr>Is it really true?</vt:lpstr>
      <vt:lpstr>Let me carry it.</vt:lpstr>
      <vt:lpstr>White clouds</vt:lpstr>
      <vt:lpstr>Leave it to me.</vt:lpstr>
      <vt:lpstr>Almost enough</vt:lpstr>
      <vt:lpstr>It’s time to eat.</vt:lpstr>
      <vt:lpstr>Near the sea</vt:lpstr>
      <vt:lpstr>Talk to my father.</vt:lpstr>
      <vt:lpstr>The long list</vt:lpstr>
      <vt:lpstr>I cut myself.</vt:lpstr>
      <vt:lpstr>Watch the game.</vt:lpstr>
      <vt:lpstr>Without a care</vt:lpstr>
      <vt:lpstr>My family</vt:lpstr>
      <vt:lpstr>Above the clouds</vt:lpstr>
      <vt:lpstr>The peaceful indians</vt:lpstr>
      <vt:lpstr>I like being on the team.</vt:lpstr>
      <vt:lpstr>The tall mountains</vt:lpstr>
      <vt:lpstr>A few children</vt:lpstr>
      <vt:lpstr>A group of indians</vt:lpstr>
      <vt:lpstr>I hear the sea</vt:lpstr>
      <vt:lpstr>The first day of school</vt:lpstr>
      <vt:lpstr>Next to me</vt:lpstr>
      <vt:lpstr>A long life</vt:lpstr>
      <vt:lpstr>He started to cry.</vt:lpstr>
      <vt:lpstr>An important idea</vt:lpstr>
      <vt:lpstr>Almost four miles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 Phrases #3</dc:title>
  <dc:creator>James Goble</dc:creator>
  <cp:lastModifiedBy>James Goble</cp:lastModifiedBy>
  <cp:revision>4</cp:revision>
  <dcterms:created xsi:type="dcterms:W3CDTF">2018-11-16T07:24:54Z</dcterms:created>
  <dcterms:modified xsi:type="dcterms:W3CDTF">2020-04-20T22:55:49Z</dcterms:modified>
</cp:coreProperties>
</file>