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1" r:id="rId4"/>
    <p:sldId id="262" r:id="rId5"/>
    <p:sldId id="258" r:id="rId6"/>
    <p:sldId id="263" r:id="rId7"/>
    <p:sldId id="256" r:id="rId8"/>
    <p:sldId id="264" r:id="rId9"/>
    <p:sldId id="265" r:id="rId10"/>
    <p:sldId id="266" r:id="rId11"/>
    <p:sldId id="260" r:id="rId12"/>
    <p:sldId id="268" r:id="rId13"/>
    <p:sldId id="269" r:id="rId14"/>
    <p:sldId id="267" r:id="rId15"/>
    <p:sldId id="272" r:id="rId16"/>
    <p:sldId id="273" r:id="rId17"/>
    <p:sldId id="274" r:id="rId18"/>
    <p:sldId id="270" r:id="rId19"/>
    <p:sldId id="276" r:id="rId20"/>
    <p:sldId id="271" r:id="rId21"/>
    <p:sldId id="279" r:id="rId22"/>
    <p:sldId id="277" r:id="rId23"/>
    <p:sldId id="280" r:id="rId24"/>
    <p:sldId id="281" r:id="rId25"/>
    <p:sldId id="278" r:id="rId26"/>
    <p:sldId id="282" r:id="rId27"/>
    <p:sldId id="275" r:id="rId28"/>
    <p:sldId id="284" r:id="rId29"/>
    <p:sldId id="286" r:id="rId30"/>
    <p:sldId id="283" r:id="rId31"/>
    <p:sldId id="287" r:id="rId32"/>
    <p:sldId id="288" r:id="rId33"/>
    <p:sldId id="285" r:id="rId34"/>
    <p:sldId id="289" r:id="rId35"/>
    <p:sldId id="290" r:id="rId36"/>
    <p:sldId id="292" r:id="rId37"/>
    <p:sldId id="293" r:id="rId38"/>
    <p:sldId id="295" r:id="rId39"/>
    <p:sldId id="291" r:id="rId40"/>
    <p:sldId id="297" r:id="rId41"/>
    <p:sldId id="294" r:id="rId42"/>
    <p:sldId id="299" r:id="rId43"/>
    <p:sldId id="296" r:id="rId44"/>
    <p:sldId id="300" r:id="rId45"/>
    <p:sldId id="301" r:id="rId46"/>
    <p:sldId id="298" r:id="rId47"/>
    <p:sldId id="310" r:id="rId48"/>
    <p:sldId id="303" r:id="rId49"/>
    <p:sldId id="304" r:id="rId50"/>
    <p:sldId id="306" r:id="rId51"/>
    <p:sldId id="302" r:id="rId52"/>
    <p:sldId id="307" r:id="rId53"/>
    <p:sldId id="305" r:id="rId54"/>
    <p:sldId id="309" r:id="rId55"/>
    <p:sldId id="308" r:id="rId5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2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9 – 8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– 8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9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9 – 5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0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– 6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4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– 5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3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– 7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8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–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3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–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6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– 0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1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– 4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3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7 – 6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1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9 – 6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5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–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1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7 –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6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7 – 5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21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7 –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7 –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2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7 – 4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9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7 – 0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2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7 – 7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3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– 5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4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–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9 – 4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0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– 6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8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–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3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–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– 4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– 0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2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5 – 5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0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5 –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6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5 –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0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5 – 0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1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5 – 4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6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9 –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2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–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2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5 –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2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–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2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– 4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6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– 0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3 –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9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–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7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0</a:t>
            </a:r>
            <a:r>
              <a:rPr lang="en-US" sz="14000" dirty="0" smtClean="0"/>
              <a:t> – 0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6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3 –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6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3 – 0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1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9 – 7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4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–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4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3 –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2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– 0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2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–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9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1 – 0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0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1 –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1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9 –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2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9 – 9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2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9 –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4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9 – 0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7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220</Words>
  <Application>Microsoft Office PowerPoint</Application>
  <PresentationFormat>Widescreen</PresentationFormat>
  <Paragraphs>55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Arial</vt:lpstr>
      <vt:lpstr>Trebuchet MS</vt:lpstr>
      <vt:lpstr>Wingdings 3</vt:lpstr>
      <vt:lpstr>Facet</vt:lpstr>
      <vt:lpstr>9 – 8 =</vt:lpstr>
      <vt:lpstr>9 – 6 =</vt:lpstr>
      <vt:lpstr>9 – 4 =</vt:lpstr>
      <vt:lpstr>9 – 3 =</vt:lpstr>
      <vt:lpstr>9 – 7 =</vt:lpstr>
      <vt:lpstr>9 – 2 =</vt:lpstr>
      <vt:lpstr>9 – 9 =</vt:lpstr>
      <vt:lpstr>9 – 1 =</vt:lpstr>
      <vt:lpstr>9 – 0 =</vt:lpstr>
      <vt:lpstr>8 – 8 =</vt:lpstr>
      <vt:lpstr>9 – 5 =</vt:lpstr>
      <vt:lpstr>8 – 6 =</vt:lpstr>
      <vt:lpstr>8 – 5 =</vt:lpstr>
      <vt:lpstr>8 – 7 =</vt:lpstr>
      <vt:lpstr>8 – 2 =</vt:lpstr>
      <vt:lpstr>8 – 1 =</vt:lpstr>
      <vt:lpstr>8 – 0 =</vt:lpstr>
      <vt:lpstr>8 – 4 =</vt:lpstr>
      <vt:lpstr>7 – 6 =</vt:lpstr>
      <vt:lpstr>8 – 3 =</vt:lpstr>
      <vt:lpstr>7 – 3 =</vt:lpstr>
      <vt:lpstr>7 – 5 =</vt:lpstr>
      <vt:lpstr>7 – 2 =</vt:lpstr>
      <vt:lpstr>7 – 1 =</vt:lpstr>
      <vt:lpstr>7 – 4 =</vt:lpstr>
      <vt:lpstr>7 – 0 =</vt:lpstr>
      <vt:lpstr>7 – 7 =</vt:lpstr>
      <vt:lpstr>6 – 5 =</vt:lpstr>
      <vt:lpstr>6 – 3 =</vt:lpstr>
      <vt:lpstr>6 – 6 =</vt:lpstr>
      <vt:lpstr>6 – 2 =</vt:lpstr>
      <vt:lpstr>6 – 1 =</vt:lpstr>
      <vt:lpstr>6 – 4 =</vt:lpstr>
      <vt:lpstr>6 – 0 =</vt:lpstr>
      <vt:lpstr>5 – 5 =</vt:lpstr>
      <vt:lpstr>5 – 3 =</vt:lpstr>
      <vt:lpstr>5 – 2 =</vt:lpstr>
      <vt:lpstr>5 – 0 =</vt:lpstr>
      <vt:lpstr>5 – 4 =</vt:lpstr>
      <vt:lpstr>4 – 3 =</vt:lpstr>
      <vt:lpstr>5 – 1 =</vt:lpstr>
      <vt:lpstr>4 – 1 =</vt:lpstr>
      <vt:lpstr>4 – 4 =</vt:lpstr>
      <vt:lpstr>4 – 0 =</vt:lpstr>
      <vt:lpstr>3 – 3 =</vt:lpstr>
      <vt:lpstr>4 – 2 =</vt:lpstr>
      <vt:lpstr>0 – 0 =</vt:lpstr>
      <vt:lpstr>3 – 1 =</vt:lpstr>
      <vt:lpstr>3 – 0 =</vt:lpstr>
      <vt:lpstr>2 – 1 =</vt:lpstr>
      <vt:lpstr>3 – 2 =</vt:lpstr>
      <vt:lpstr>2 – 0 =</vt:lpstr>
      <vt:lpstr>2 – 2 =</vt:lpstr>
      <vt:lpstr>1 – 0 =</vt:lpstr>
      <vt:lpstr>1 – 1 =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– 9 =</dc:title>
  <dc:creator>James Goble</dc:creator>
  <cp:lastModifiedBy>James Goble</cp:lastModifiedBy>
  <cp:revision>4</cp:revision>
  <dcterms:created xsi:type="dcterms:W3CDTF">2015-09-18T05:10:17Z</dcterms:created>
  <dcterms:modified xsi:type="dcterms:W3CDTF">2015-09-22T05:05:53Z</dcterms:modified>
</cp:coreProperties>
</file>