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1 x 1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4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945" y="2404534"/>
            <a:ext cx="9280634" cy="1646302"/>
          </a:xfrm>
        </p:spPr>
        <p:txBody>
          <a:bodyPr/>
          <a:lstStyle/>
          <a:p>
            <a:pPr algn="ctr"/>
            <a:r>
              <a:rPr lang="en-US" sz="20000" dirty="0"/>
              <a:t>1 x 10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59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594" y="2404534"/>
            <a:ext cx="10478814" cy="1646302"/>
          </a:xfrm>
        </p:spPr>
        <p:txBody>
          <a:bodyPr/>
          <a:lstStyle/>
          <a:p>
            <a:pPr algn="ctr"/>
            <a:r>
              <a:rPr lang="en-US" sz="20000" dirty="0"/>
              <a:t>10 x 10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49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2 x 1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44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2 x 2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05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2 x 3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93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2 x 4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74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2 x 5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33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2 x 6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49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2 x 7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81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2 x 8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44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2 x 9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79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1 x 2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44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945" y="2404534"/>
            <a:ext cx="9280634" cy="1646302"/>
          </a:xfrm>
        </p:spPr>
        <p:txBody>
          <a:bodyPr/>
          <a:lstStyle/>
          <a:p>
            <a:pPr algn="ctr"/>
            <a:r>
              <a:rPr lang="en-US" sz="20000" dirty="0"/>
              <a:t>2 x 10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84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3 x 1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51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3 x 2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17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3 x 3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18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3 x 4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94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3 x 5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52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3 x 6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89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3 x 7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29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3 x 8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65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3 x 9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56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1 x 3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35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945" y="2404534"/>
            <a:ext cx="9280634" cy="1646302"/>
          </a:xfrm>
        </p:spPr>
        <p:txBody>
          <a:bodyPr/>
          <a:lstStyle/>
          <a:p>
            <a:pPr algn="ctr"/>
            <a:r>
              <a:rPr lang="en-US" sz="20000" dirty="0"/>
              <a:t>3 x 10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16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4 x 1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32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4 x 2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21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4 x 3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63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4 x 4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32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4 x 5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18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4 x 6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62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4 x 7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61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4 x 8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85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4 x 9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38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1 x 4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78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945" y="2404534"/>
            <a:ext cx="9280634" cy="1646302"/>
          </a:xfrm>
        </p:spPr>
        <p:txBody>
          <a:bodyPr/>
          <a:lstStyle/>
          <a:p>
            <a:pPr algn="ctr"/>
            <a:r>
              <a:rPr lang="en-US" sz="20000" dirty="0"/>
              <a:t>4 x 10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39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5 x 1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8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5 x 2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68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5 x 3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03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5 x 4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29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5 x 5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10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5 x 6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29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5 x 7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74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5 x 8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80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5 x 9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56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1 x 5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64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945" y="2404534"/>
            <a:ext cx="9280634" cy="1646302"/>
          </a:xfrm>
        </p:spPr>
        <p:txBody>
          <a:bodyPr/>
          <a:lstStyle/>
          <a:p>
            <a:pPr algn="ctr"/>
            <a:r>
              <a:rPr lang="en-US" sz="20000" dirty="0"/>
              <a:t>5 x 10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71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6 x 1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1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6 x 2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06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6 x 3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29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6 x 4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8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6 x 5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98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6 x 6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45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6 x 7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7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6 x 8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33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6 x 9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80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1 x 6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25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945" y="2404534"/>
            <a:ext cx="9280634" cy="1646302"/>
          </a:xfrm>
        </p:spPr>
        <p:txBody>
          <a:bodyPr/>
          <a:lstStyle/>
          <a:p>
            <a:pPr algn="ctr"/>
            <a:r>
              <a:rPr lang="en-US" sz="20000" dirty="0"/>
              <a:t>6 x 10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62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7 x 1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49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7 x 2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54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7 x 3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6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7 x 4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75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7 x 5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64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7 x 6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29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7 x 7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87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7 x 8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41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7 x 9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69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1 x 7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8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945" y="2404534"/>
            <a:ext cx="9280634" cy="1646302"/>
          </a:xfrm>
        </p:spPr>
        <p:txBody>
          <a:bodyPr/>
          <a:lstStyle/>
          <a:p>
            <a:pPr algn="ctr"/>
            <a:r>
              <a:rPr lang="en-US" sz="20000" dirty="0"/>
              <a:t>7 x 10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8 x 1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36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8 x 2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7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8 x 3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37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8 x 4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71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8 x 5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37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8 x 6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07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8 x 7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1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8 x 8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31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8 x 9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97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1 x 8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62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945" y="2404534"/>
            <a:ext cx="9280634" cy="1646302"/>
          </a:xfrm>
        </p:spPr>
        <p:txBody>
          <a:bodyPr/>
          <a:lstStyle/>
          <a:p>
            <a:pPr algn="ctr"/>
            <a:r>
              <a:rPr lang="en-US" sz="20000" dirty="0"/>
              <a:t>8 x 10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99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9 x 1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52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9 x 2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26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9 x 3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05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9 x 4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12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9 x 5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16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9 x 6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19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9 x 7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29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9 x 8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31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9 x 9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68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0" dirty="0"/>
              <a:t>1 x 9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94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945" y="2404534"/>
            <a:ext cx="9280634" cy="1646302"/>
          </a:xfrm>
        </p:spPr>
        <p:txBody>
          <a:bodyPr/>
          <a:lstStyle/>
          <a:p>
            <a:pPr algn="ctr"/>
            <a:r>
              <a:rPr lang="en-US" sz="20000" dirty="0"/>
              <a:t>9 x 10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72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172" y="2404534"/>
            <a:ext cx="9564413" cy="1646302"/>
          </a:xfrm>
        </p:spPr>
        <p:txBody>
          <a:bodyPr/>
          <a:lstStyle/>
          <a:p>
            <a:pPr algn="ctr"/>
            <a:r>
              <a:rPr lang="en-US" sz="20000" dirty="0"/>
              <a:t>10 x 1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71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006" y="2404534"/>
            <a:ext cx="9375227" cy="1646302"/>
          </a:xfrm>
        </p:spPr>
        <p:txBody>
          <a:bodyPr/>
          <a:lstStyle/>
          <a:p>
            <a:pPr algn="ctr"/>
            <a:r>
              <a:rPr lang="en-US" sz="20000" dirty="0"/>
              <a:t>10 x 2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08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76" y="2404534"/>
            <a:ext cx="9291145" cy="1646302"/>
          </a:xfrm>
        </p:spPr>
        <p:txBody>
          <a:bodyPr/>
          <a:lstStyle/>
          <a:p>
            <a:pPr algn="ctr"/>
            <a:r>
              <a:rPr lang="en-US" sz="20000" dirty="0"/>
              <a:t>10 x 3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62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986" y="2404534"/>
            <a:ext cx="9553904" cy="1646302"/>
          </a:xfrm>
        </p:spPr>
        <p:txBody>
          <a:bodyPr/>
          <a:lstStyle/>
          <a:p>
            <a:pPr algn="ctr"/>
            <a:r>
              <a:rPr lang="en-US" sz="20000" dirty="0"/>
              <a:t>10 x 4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0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496" y="2404534"/>
            <a:ext cx="9196551" cy="1646302"/>
          </a:xfrm>
        </p:spPr>
        <p:txBody>
          <a:bodyPr/>
          <a:lstStyle/>
          <a:p>
            <a:pPr algn="ctr"/>
            <a:r>
              <a:rPr lang="en-US" sz="20000" dirty="0"/>
              <a:t>10 x 5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56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007" y="2404534"/>
            <a:ext cx="9154510" cy="1646302"/>
          </a:xfrm>
        </p:spPr>
        <p:txBody>
          <a:bodyPr/>
          <a:lstStyle/>
          <a:p>
            <a:pPr algn="ctr"/>
            <a:r>
              <a:rPr lang="en-US" sz="20000" dirty="0"/>
              <a:t>10 x 6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77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028" y="2404534"/>
            <a:ext cx="9406758" cy="1646302"/>
          </a:xfrm>
        </p:spPr>
        <p:txBody>
          <a:bodyPr/>
          <a:lstStyle/>
          <a:p>
            <a:pPr algn="ctr"/>
            <a:r>
              <a:rPr lang="en-US" sz="20000" dirty="0"/>
              <a:t>10 x 7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01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966" y="2404534"/>
            <a:ext cx="9217572" cy="1646302"/>
          </a:xfrm>
        </p:spPr>
        <p:txBody>
          <a:bodyPr/>
          <a:lstStyle/>
          <a:p>
            <a:pPr algn="ctr"/>
            <a:r>
              <a:rPr lang="en-US" sz="20000" dirty="0"/>
              <a:t>10 x 8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31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76" y="2404534"/>
            <a:ext cx="9490841" cy="1646302"/>
          </a:xfrm>
        </p:spPr>
        <p:txBody>
          <a:bodyPr/>
          <a:lstStyle/>
          <a:p>
            <a:pPr algn="ctr"/>
            <a:r>
              <a:rPr lang="en-US" sz="20000" dirty="0"/>
              <a:t>10 x 9 =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63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400</Words>
  <Application>Microsoft Office PowerPoint</Application>
  <PresentationFormat>Widescreen</PresentationFormat>
  <Paragraphs>100</Paragraphs>
  <Slides>100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4" baseType="lpstr">
      <vt:lpstr>Arial</vt:lpstr>
      <vt:lpstr>Trebuchet MS</vt:lpstr>
      <vt:lpstr>Wingdings 3</vt:lpstr>
      <vt:lpstr>Facet</vt:lpstr>
      <vt:lpstr>1 x 1 =</vt:lpstr>
      <vt:lpstr>1 x 2 =</vt:lpstr>
      <vt:lpstr>1 x 3 =</vt:lpstr>
      <vt:lpstr>1 x 4 =</vt:lpstr>
      <vt:lpstr>1 x 5 =</vt:lpstr>
      <vt:lpstr>1 x 6 =</vt:lpstr>
      <vt:lpstr>1 x 7 =</vt:lpstr>
      <vt:lpstr>1 x 8 =</vt:lpstr>
      <vt:lpstr>1 x 9 =</vt:lpstr>
      <vt:lpstr>1 x 10 =</vt:lpstr>
      <vt:lpstr>2 x 1 =</vt:lpstr>
      <vt:lpstr>2 x 2 =</vt:lpstr>
      <vt:lpstr>2 x 3 =</vt:lpstr>
      <vt:lpstr>2 x 4 =</vt:lpstr>
      <vt:lpstr>2 x 5 =</vt:lpstr>
      <vt:lpstr>2 x 6 =</vt:lpstr>
      <vt:lpstr>2 x 7 =</vt:lpstr>
      <vt:lpstr>2 x 8 =</vt:lpstr>
      <vt:lpstr>2 x 9 =</vt:lpstr>
      <vt:lpstr>2 x 10 =</vt:lpstr>
      <vt:lpstr>3 x 1 =</vt:lpstr>
      <vt:lpstr>3 x 2 =</vt:lpstr>
      <vt:lpstr>3 x 3 =</vt:lpstr>
      <vt:lpstr>3 x 4 =</vt:lpstr>
      <vt:lpstr>3 x 5 =</vt:lpstr>
      <vt:lpstr>3 x 6 =</vt:lpstr>
      <vt:lpstr>3 x 7 =</vt:lpstr>
      <vt:lpstr>3 x 8 =</vt:lpstr>
      <vt:lpstr>3 x 9 =</vt:lpstr>
      <vt:lpstr>3 x 10 =</vt:lpstr>
      <vt:lpstr>4 x 1 =</vt:lpstr>
      <vt:lpstr>4 x 2 =</vt:lpstr>
      <vt:lpstr>4 x 3 =</vt:lpstr>
      <vt:lpstr>4 x 4 =</vt:lpstr>
      <vt:lpstr>4 x 5 =</vt:lpstr>
      <vt:lpstr>4 x 6 =</vt:lpstr>
      <vt:lpstr>4 x 7 =</vt:lpstr>
      <vt:lpstr>4 x 8 =</vt:lpstr>
      <vt:lpstr>4 x 9 =</vt:lpstr>
      <vt:lpstr>4 x 10 =</vt:lpstr>
      <vt:lpstr>5 x 1 =</vt:lpstr>
      <vt:lpstr>5 x 2 =</vt:lpstr>
      <vt:lpstr>5 x 3 =</vt:lpstr>
      <vt:lpstr>5 x 4 =</vt:lpstr>
      <vt:lpstr>5 x 5 =</vt:lpstr>
      <vt:lpstr>5 x 6 =</vt:lpstr>
      <vt:lpstr>5 x 7 =</vt:lpstr>
      <vt:lpstr>5 x 8 =</vt:lpstr>
      <vt:lpstr>5 x 9 =</vt:lpstr>
      <vt:lpstr>5 x 10 =</vt:lpstr>
      <vt:lpstr>6 x 1 =</vt:lpstr>
      <vt:lpstr>6 x 2 =</vt:lpstr>
      <vt:lpstr>6 x 3 =</vt:lpstr>
      <vt:lpstr>6 x 4 =</vt:lpstr>
      <vt:lpstr>6 x 5 =</vt:lpstr>
      <vt:lpstr>6 x 6 =</vt:lpstr>
      <vt:lpstr>6 x 7 =</vt:lpstr>
      <vt:lpstr>6 x 8 =</vt:lpstr>
      <vt:lpstr>6 x 9 =</vt:lpstr>
      <vt:lpstr>6 x 10 =</vt:lpstr>
      <vt:lpstr>7 x 1 =</vt:lpstr>
      <vt:lpstr>7 x 2 =</vt:lpstr>
      <vt:lpstr>7 x 3 =</vt:lpstr>
      <vt:lpstr>7 x 4 =</vt:lpstr>
      <vt:lpstr>7 x 5 =</vt:lpstr>
      <vt:lpstr>7 x 6 =</vt:lpstr>
      <vt:lpstr>7 x 7 =</vt:lpstr>
      <vt:lpstr>7 x 8 =</vt:lpstr>
      <vt:lpstr>7 x 9 =</vt:lpstr>
      <vt:lpstr>7 x 10 =</vt:lpstr>
      <vt:lpstr>8 x 1 =</vt:lpstr>
      <vt:lpstr>8 x 2 =</vt:lpstr>
      <vt:lpstr>8 x 3 =</vt:lpstr>
      <vt:lpstr>8 x 4 =</vt:lpstr>
      <vt:lpstr>8 x 5 =</vt:lpstr>
      <vt:lpstr>8 x 6 =</vt:lpstr>
      <vt:lpstr>8 x 7 =</vt:lpstr>
      <vt:lpstr>8 x 8 =</vt:lpstr>
      <vt:lpstr>8 x 9 =</vt:lpstr>
      <vt:lpstr>8 x 10 =</vt:lpstr>
      <vt:lpstr>9 x 1 =</vt:lpstr>
      <vt:lpstr>9 x 2 =</vt:lpstr>
      <vt:lpstr>9 x 3 =</vt:lpstr>
      <vt:lpstr>9 x 4 =</vt:lpstr>
      <vt:lpstr>9 x 5 =</vt:lpstr>
      <vt:lpstr>9 x 6 =</vt:lpstr>
      <vt:lpstr>9 x 7 =</vt:lpstr>
      <vt:lpstr>9 x 8 =</vt:lpstr>
      <vt:lpstr>9 x 9 =</vt:lpstr>
      <vt:lpstr>9 x 10 =</vt:lpstr>
      <vt:lpstr>10 x 1 =</vt:lpstr>
      <vt:lpstr>10 x 2 =</vt:lpstr>
      <vt:lpstr>10 x 3 =</vt:lpstr>
      <vt:lpstr>10 x 4 =</vt:lpstr>
      <vt:lpstr>10 x 5 =</vt:lpstr>
      <vt:lpstr>10 x 6 =</vt:lpstr>
      <vt:lpstr>10 x 7 =</vt:lpstr>
      <vt:lpstr>10 x 8 =</vt:lpstr>
      <vt:lpstr>10 x 9 =</vt:lpstr>
      <vt:lpstr>10 x 10 =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x 1 =</dc:title>
  <dc:creator>James Goble</dc:creator>
  <cp:lastModifiedBy>James Goble</cp:lastModifiedBy>
  <cp:revision>3</cp:revision>
  <dcterms:created xsi:type="dcterms:W3CDTF">2015-09-20T16:38:35Z</dcterms:created>
  <dcterms:modified xsi:type="dcterms:W3CDTF">2020-04-05T22:15:49Z</dcterms:modified>
</cp:coreProperties>
</file>